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media/image31.jpg" ContentType="image/png"/>
  <Override PartName="/ppt/notesSlides/notesSlide71.xml" ContentType="application/vnd.openxmlformats-officedocument.presentationml.notesSlide+xml"/>
  <Override PartName="/ppt/media/image32.jpg" ContentType="image/png"/>
  <Override PartName="/ppt/notesSlides/notesSlide72.xml" ContentType="application/vnd.openxmlformats-officedocument.presentationml.notesSlide+xml"/>
  <Override PartName="/ppt/media/image33.jpg" ContentType="image/png"/>
  <Override PartName="/ppt/notesSlides/notesSlide73.xml" ContentType="application/vnd.openxmlformats-officedocument.presentationml.notesSlide+xml"/>
  <Override PartName="/ppt/media/image34.jpg" ContentType="image/png"/>
  <Override PartName="/ppt/notesSlides/notesSlide74.xml" ContentType="application/vnd.openxmlformats-officedocument.presentationml.notesSlide+xml"/>
  <Override PartName="/ppt/media/image35.jpg" ContentType="image/png"/>
  <Override PartName="/ppt/notesSlides/notesSlide75.xml" ContentType="application/vnd.openxmlformats-officedocument.presentationml.notesSlide+xml"/>
  <Override PartName="/ppt/media/image36.jpg" ContentType="image/png"/>
  <Override PartName="/ppt/media/image37.jpg" ContentType="image/png"/>
  <Override PartName="/ppt/media/image38.jpg" ContentType="image/png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9" r:id="rId1"/>
  </p:sldMasterIdLst>
  <p:notesMasterIdLst>
    <p:notesMasterId r:id="rId98"/>
  </p:notesMasterIdLst>
  <p:sldIdLst>
    <p:sldId id="333" r:id="rId2"/>
    <p:sldId id="409" r:id="rId3"/>
    <p:sldId id="258" r:id="rId4"/>
    <p:sldId id="299" r:id="rId5"/>
    <p:sldId id="306" r:id="rId6"/>
    <p:sldId id="473" r:id="rId7"/>
    <p:sldId id="511" r:id="rId8"/>
    <p:sldId id="412" r:id="rId9"/>
    <p:sldId id="476" r:id="rId10"/>
    <p:sldId id="512" r:id="rId11"/>
    <p:sldId id="513" r:id="rId12"/>
    <p:sldId id="508" r:id="rId13"/>
    <p:sldId id="413" r:id="rId14"/>
    <p:sldId id="450" r:id="rId15"/>
    <p:sldId id="414" r:id="rId16"/>
    <p:sldId id="430" r:id="rId17"/>
    <p:sldId id="415" r:id="rId18"/>
    <p:sldId id="431" r:id="rId19"/>
    <p:sldId id="417" r:id="rId20"/>
    <p:sldId id="478" r:id="rId21"/>
    <p:sldId id="477" r:id="rId22"/>
    <p:sldId id="416" r:id="rId23"/>
    <p:sldId id="480" r:id="rId24"/>
    <p:sldId id="503" r:id="rId25"/>
    <p:sldId id="418" r:id="rId26"/>
    <p:sldId id="486" r:id="rId27"/>
    <p:sldId id="426" r:id="rId28"/>
    <p:sldId id="506" r:id="rId29"/>
    <p:sldId id="489" r:id="rId30"/>
    <p:sldId id="514" r:id="rId31"/>
    <p:sldId id="491" r:id="rId32"/>
    <p:sldId id="492" r:id="rId33"/>
    <p:sldId id="515" r:id="rId34"/>
    <p:sldId id="487" r:id="rId35"/>
    <p:sldId id="528" r:id="rId36"/>
    <p:sldId id="493" r:id="rId37"/>
    <p:sldId id="494" r:id="rId38"/>
    <p:sldId id="520" r:id="rId39"/>
    <p:sldId id="419" r:id="rId40"/>
    <p:sldId id="455" r:id="rId41"/>
    <p:sldId id="531" r:id="rId42"/>
    <p:sldId id="266" r:id="rId43"/>
    <p:sldId id="269" r:id="rId44"/>
    <p:sldId id="410" r:id="rId45"/>
    <p:sldId id="411" r:id="rId46"/>
    <p:sldId id="445" r:id="rId47"/>
    <p:sldId id="437" r:id="rId48"/>
    <p:sldId id="448" r:id="rId49"/>
    <p:sldId id="441" r:id="rId50"/>
    <p:sldId id="451" r:id="rId51"/>
    <p:sldId id="442" r:id="rId52"/>
    <p:sldId id="452" r:id="rId53"/>
    <p:sldId id="433" r:id="rId54"/>
    <p:sldId id="432" r:id="rId55"/>
    <p:sldId id="446" r:id="rId56"/>
    <p:sldId id="422" r:id="rId57"/>
    <p:sldId id="427" r:id="rId58"/>
    <p:sldId id="454" r:id="rId59"/>
    <p:sldId id="428" r:id="rId60"/>
    <p:sldId id="429" r:id="rId61"/>
    <p:sldId id="465" r:id="rId62"/>
    <p:sldId id="457" r:id="rId63"/>
    <p:sldId id="461" r:id="rId64"/>
    <p:sldId id="502" r:id="rId65"/>
    <p:sldId id="501" r:id="rId66"/>
    <p:sldId id="458" r:id="rId67"/>
    <p:sldId id="456" r:id="rId68"/>
    <p:sldId id="459" r:id="rId69"/>
    <p:sldId id="460" r:id="rId70"/>
    <p:sldId id="482" r:id="rId71"/>
    <p:sldId id="484" r:id="rId72"/>
    <p:sldId id="481" r:id="rId73"/>
    <p:sldId id="483" r:id="rId74"/>
    <p:sldId id="485" r:id="rId75"/>
    <p:sldId id="509" r:id="rId76"/>
    <p:sldId id="529" r:id="rId77"/>
    <p:sldId id="527" r:id="rId78"/>
    <p:sldId id="530" r:id="rId79"/>
    <p:sldId id="313" r:id="rId80"/>
    <p:sldId id="314" r:id="rId81"/>
    <p:sldId id="315" r:id="rId82"/>
    <p:sldId id="316" r:id="rId83"/>
    <p:sldId id="317" r:id="rId84"/>
    <p:sldId id="318" r:id="rId85"/>
    <p:sldId id="496" r:id="rId86"/>
    <p:sldId id="463" r:id="rId87"/>
    <p:sldId id="462" r:id="rId88"/>
    <p:sldId id="521" r:id="rId89"/>
    <p:sldId id="495" r:id="rId90"/>
    <p:sldId id="517" r:id="rId91"/>
    <p:sldId id="519" r:id="rId92"/>
    <p:sldId id="518" r:id="rId93"/>
    <p:sldId id="497" r:id="rId94"/>
    <p:sldId id="464" r:id="rId95"/>
    <p:sldId id="498" r:id="rId96"/>
    <p:sldId id="500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02367-6310-4FDD-A0BC-0D42DE320BC0}">
  <a:tblStyle styleId="{42E02367-6310-4FDD-A0BC-0D42DE320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2394"/>
  </p:normalViewPr>
  <p:slideViewPr>
    <p:cSldViewPr snapToGrid="0">
      <p:cViewPr varScale="1">
        <p:scale>
          <a:sx n="146" d="100"/>
          <a:sy n="146" d="100"/>
        </p:scale>
        <p:origin x="552" y="16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DA76C20-53B8-A74C-F96A-21876085D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3869FCE-88B0-52F8-9119-06D93BA55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26D1EB4-81DD-A51D-765D-4D443E138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0280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F2E27FD-C7AE-33C2-4402-A047C483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37202B5-A244-829F-054D-CED41BE81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66E3814-2D30-E644-C1FB-1279396E4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2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99E2155-2559-08E7-D574-C9102013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6990900-897A-07F4-5B6E-075B7CAD1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DAAF80F-CED9-304C-7558-D5C73636B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27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8621A61-B8F9-DF58-EEAA-D09FCE8E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EE1BBC96-82AB-B6B5-EF6D-24DBDB30E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BE77337-ABBD-B137-1ACD-D7B542059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203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FB1E6A8-60A7-2CEC-AD3B-BBCB9573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8A870C-57AD-95D7-2C5D-E0DDD103A9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5C31DB1-802C-0890-1256-1BF7915D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34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01CA5C1-0AA0-1B44-9F0D-605ADAF0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7E483B1-1F50-1CAF-35FF-A54AECCB5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E5F8147-4026-5029-B22B-8F598E8C6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60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A963E8-7B1C-2930-AD70-07437813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6C074C-9375-793C-84EE-8E3EC6208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DB22F97-3B3B-2E22-7283-4742D1CE5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34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4CC9D408-53BB-3A8D-19F4-BC1BC17A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17C1BFF5-EF1A-BBE0-51D4-638974ED2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F6C8F969-85D6-8783-57AF-F225C2A8D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054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A8D00-63D8-E8BF-4FDA-3FD8AC55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8C9E7-299C-3B48-2AEE-92957CE99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1254AB1-D755-CDC6-BA7A-B08CCE0A1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11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7DB6FD8-AEE4-E1B1-3FF9-D2CD8BCA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533AC4D-BFD3-DB26-65F1-63BA93330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946197B-663C-D25B-89F0-717470259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7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AD3D1F0-FC92-95EB-9434-8867668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5C1580EF-F361-B801-5F01-C4BF1DC41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513F4C8-17E5-6C48-A1E4-6C4F24500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5ECA142-CB70-9513-F53C-D1EEB40CC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341DCAE-C831-F870-8658-5B59D9A01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26F8C22-DAD7-3DBA-4947-B5D8C9C52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87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91F424F-2810-409A-BECD-344041A8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44EDD88-EAE8-5C07-AB0B-7BADBE35C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470DEB1-2B5A-BFBD-E847-FB112681A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389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8B7C0D-6215-571E-2BF1-C52AEAA38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FA87C1FF-40D0-DA93-DB84-622AB959A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3084D1C-2EA6-BDFC-C9E3-12AB97D89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59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EA82BE5-6294-B384-B3ED-E92A75E4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B3BC1C2-784F-CD6A-07D6-E3F7B63F08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1A50C1D-B264-360A-55F0-2B212F709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15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A196434A-14BE-38B2-7EA3-55F72CCE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9614293-050C-2E9C-D3C6-E87D4E4FB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855C954E-24FA-493D-9BD9-06459BFDC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183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21DB73-F950-1E03-9014-81B901C7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842E9F0-F552-60B6-105B-CF8D92669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470F48-5ADB-2244-E510-C8124A85D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1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FCE871C-30FC-86DF-DDAB-673DEAAA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6958666-563E-B0D9-9EF8-24D0A16F7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35FADD5-7DCD-9B7D-5A39-16D4093668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42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C3BCB1-D638-E6C2-4A53-6D8A9E3D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5987EC9-99BC-F6DB-B9A2-CC330A4F9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48654A9-BCB9-6AF5-3FB1-2D4AB35C9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60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56B53C-A4C3-CDC8-28ED-C8A5CA86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77729C-C8BA-EE0E-07BE-FC10C461B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7FC000-1C5F-8CE2-1639-73C34B731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EE3A0E8-2B68-BB5F-4606-8473108A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208C8E-F0E9-A33F-C9AC-A84647FB3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F47A5D7-DBDB-AE6A-048E-60418BCCE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9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A3E4F3F-1195-D0A6-4512-692BE9EC2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C7CCC44-1720-9439-B97B-FE9762A28E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067EB9C-2518-188D-8BD0-B183AA5A7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454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318A925-C0F1-9722-BD72-4EEB3519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3EF5399-D86E-2714-349D-3CE5F3E7A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24AB9B9-19B6-D21D-D7E4-D622C0060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061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F26B65F-D868-E912-F159-D4C2CF01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D24EE5F-76FC-6552-E581-019179F97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2B8383-811D-91C4-66E8-FC2B75DFE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68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B5C5096-8A97-726B-5D79-74C8FAE7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F558AC-CD70-1B2A-D7DF-D25AD08C2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4589B95-798C-876A-2328-E537F692C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96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7F493AC-5BBD-6DAB-7038-8A0948ED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C9F4513-CBC6-3F13-3BE9-165F363FD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BA46E1-999F-7523-F5A5-EEB8442E0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252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6D3136F-4ED6-3212-FF56-FE942F1D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43052FE-37A5-6A14-016F-FD26F4345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1B52173-8338-B1A2-A7C8-480628F60E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860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D5BB5A0D-5B95-FF3C-3EB0-7387E3E4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DCA7C96-76B6-1078-5D6B-43AEBCAFF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DF5A91F-D075-B183-DB68-5195057C8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259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2341E1F-E994-5B37-5385-7A0BAEC7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ED78C8D-C818-E3DC-FDB9-8979CCCED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3C48E78-48EA-4E2F-D1FA-DBC39B7EE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82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FC14EE8-7BCA-1565-9FBE-FBCC7A76D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39DE260-9EA7-39F7-D06C-EBD250130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6C79C38-356D-3735-A870-203873EFE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994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8047F2E-FFD0-02B7-7212-C150DAD2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64AFA9D-864A-AB7A-9BA4-1600424B2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36BC635-5E8F-C765-5A92-409E6A65A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2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639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EEEBFF-F063-53D4-7D70-FC06D045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86016FF-F1F7-7207-54EF-83C8D2BF1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885326-840D-4C38-119B-5E8C57D43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測試程式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553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64F8378-5D83-92A2-E2A9-469EE549C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14FE371-F527-0485-3019-72042C1C4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45249EA-3FFF-ACC9-A20C-3EDF13DD7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455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984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9A19502-F162-750C-24B4-270AB094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CA2BE9C-900C-5569-73CB-48CA00C1B6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C4AC7AD-711B-566B-827E-DFC793B27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976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4C24E04-C845-EC2D-7FBC-C4EF3931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AB5A599-53D0-866C-2A9D-81EB15D92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03B5F7F-EB75-51CE-B57A-76E442105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9755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5735232-045C-E38C-A658-13088F25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2254D0B-16E5-2EF9-5DDC-19CE5CEF5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B77B182-B87D-EADF-40DD-2629647F3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65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A0EB842-6B75-761F-38AC-7A46D9AD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2964564-0585-6B7F-A4D5-08C1E9519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6423F9D-0BB6-61CD-8256-6809C6196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073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7C772EB-DB3C-4084-9897-A9EFD83C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04502AA-2D5B-960F-3947-3AC2A79FF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BECE0F8-782C-22BE-EB51-E304B3BE9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556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92798A6-0A2A-8C84-CE13-2050CE4B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E8D57E8-C9B3-3FD4-1B9B-A4EC1F8A3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AF47EB7-07DA-40AB-2818-49E4E87D8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843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15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4DCF31B-E94F-6A90-6E1A-9421635E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AB68F1C-A1A4-8842-8A4C-89583D7F2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AFBA1C-4C5B-E3FD-EE45-E96079C79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423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59218E7-24A6-D730-F65F-511F9450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FEB887-1EA9-77CA-9419-FB02711B9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4CB03F4-BD40-A909-C0A2-5FE2B7209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317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26FAC2-EC93-EF18-91F3-6C97DBE21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D9BD42A-DF8F-D7AA-7F1A-044080C58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01916E8-32A6-3A6C-D2A6-C4B82BF03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68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60BD34-D366-D6E3-14C5-77274002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8AAD29A-A732-6C15-903D-AC7E266B1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18330B0-0B2D-327E-F67B-6FA69599A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792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81C6BCF-7EB9-BBA4-5513-0EB04A320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7E9D48C-E447-BA03-C28F-2AF9638CFD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2B0F134-F150-22A2-DE12-28E35827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344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96401EB-E2F8-3EE6-44CF-5818182D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052BE7-C31A-9D05-126F-D3FBD98DB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CCEB731-3983-1694-5BF4-A46A7C252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370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4DCE532-A509-7CF8-E907-FB7B8743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39CE46B-1592-FAD6-55ED-2EA9A7DDB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CCE045-A14A-E96F-625D-B341A6DA4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2044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8693D8-EB02-94A7-FBBD-C2B7A66D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19C6702-BFA8-DB38-912B-02A195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4FD540C-6611-E549-690A-46D699885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64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AA179018-8C8A-DBDB-6CEF-41B5412A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C390220-6AFC-CCDB-E403-76CB45D69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1A89857D-64B1-50E0-FC67-97E0B177C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82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E119914-822A-4C6F-4F70-F8CEA32D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12A1D06-F707-20B7-869D-BBCC238AA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658AA3-1FE1-268A-E3C3-95D1C5E2E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95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D9ADE-7696-CE46-0C3D-C4772805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35373BA-398F-7BA3-642F-65E05BCC6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B74D4B5-8848-3B4D-63E8-86786ECB6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675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A46D136-0C18-D468-D539-D1027D16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CAE663F-017C-E921-8F73-2763F27E2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E75726-5E95-D3C3-F03C-190B268BA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27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15CD2E5D-56F3-1F5B-A058-3F6C0FFA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5DF8EBB-C26C-90E9-DBD9-7174860C0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624FD0-02EF-0CF5-1EB2-FF7FE5F91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194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8756CCB-AA73-FC24-D0D0-676E0179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99EDAAF-0FB2-ACDA-77BC-62BAFC17C6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639A175-5BE8-D38C-6D62-2BCCA8B42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520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41108F8-FEDA-A4C8-B9E5-C2F1BD61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5B59EBC-382D-F261-1FC9-111A09F1B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70D909F-EC1F-CA29-BBAC-F1C0DB0F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094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0030369-B2BB-D3B4-B0D3-CBA4D39E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4A2C200-7FB3-1430-D652-9CC0E8BD7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ED34FB-4227-985C-079E-9C0121B5A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3859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B24E070-4550-AD92-C684-E84888D7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2CAE62-0BEF-F0AE-9153-E08C230AC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6AB6824-D9E8-437E-E274-31B432901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943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B043B59-20A1-9294-48ED-D05CA519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AE92270-B065-A15E-E943-1B9DCDF40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5F65453-9C32-41B4-C8B1-AFED1AEE7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6117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B5F876D-6C79-1E38-1FAF-F7A9BBCF1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41EA5BA-0612-A1B8-55C2-B7E7A2A42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192E188-2CFB-06D3-A3CF-8140B9216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655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EEE0902-D0E6-494A-E867-4B277953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4966E19-4143-7C78-07EF-7C8B42D3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D4208BB-C8E0-455C-DDC6-02076056A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797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07FE4C3-8005-C853-6DF8-845B3592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D3312A-DADB-A45B-ABC5-194A5BC69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A421DCC-03D8-42C6-73F4-55A7F4416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18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6937930-3710-5C7E-77A2-241847C76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BFAC102F-9BC7-9B5C-CBA6-DA1FCF80B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F3269C5-44D4-5B88-D7B4-ECC9E7FEAA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6624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D6DCC52-4E6A-645C-C8EC-EEE628FF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282B9E3-074F-8064-9787-C5E56A922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E71258A-569E-DF58-61BA-466CB6AB9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5501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C6BAAFE-A6B9-BECE-A04F-37E3E95C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DC288D1-69EB-03A9-32E2-E02B9C814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EBCCE17-9556-85F6-835D-9AC81C26C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358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B66D391-25DD-3248-B8FD-4D32EC36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63F09D6-B1A9-D297-FFC2-72125599B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29B14CE-45DD-A824-14FB-DE00FE3A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9639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2040B45-5381-B1EB-4D0A-7A21C440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F7CD33E-1237-BC19-954E-779E122225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A0C364F-DC58-72E0-5C02-FE8B35102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439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14A72D9-898A-93CA-562F-5908F711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CDA178-AABB-C1A3-7B59-191F29AA2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9A980E5-128F-8E23-2865-8DE31A8DA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468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CB4B4C1-7741-2EEB-D8C6-D37623B7A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0EB4402-7321-BC1C-BA2A-B869595CE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9E309C9-0517-267A-81F9-569743E50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2896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0B11E1A-CB83-88FD-7FDF-EECDB837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32D9207D-3B44-B13C-166F-747E6C5C5B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2EC501A-4912-51DE-F8FD-6E12EA09C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0221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DC698A7-046C-06A8-DF0A-AC9D4E71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FCFBFF6-5F48-5E77-F46D-9E2639548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412DF63-1416-C082-0EFC-3B6F55CB3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2278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D70356B-F68B-EB75-BC36-B67486A5E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69C6568-36FE-5A99-D1F4-6B11DEF77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9173F2F-0435-1952-CF47-8A8EA1111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702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5361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9343E4B-6E5A-E630-7B01-0C06916E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38D849A-1332-04EF-649D-AED2C5F1E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B99204D-5AEC-B004-2F86-B3271CA138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076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09F9767-F953-EAEA-6677-78B9E111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634F91EB-FFFB-330D-5BD9-6B54932CA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FB305A1-1407-F926-8B9B-428322F2C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21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709FCBE-4402-D2C6-CBE9-79E97AD4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ECF93A6-BBB9-A1B9-EEB4-6738C4984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762D79C-D89B-7259-1F91-3F1BFA191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4941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F0F5D2C-E91C-96DB-C269-79488434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696B3B-36CA-9626-0C99-F6936DF2A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D40695C-A7B3-656D-EA1F-6A77781D2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0153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9522BBB3-58B7-B9E5-5245-4CD730C3F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A9D44B2-059B-D708-2C7D-A02BCE654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152FDE58-7C0B-64BB-F3C0-53112FE73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7054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F61C5DF-940F-36EA-FFE4-C95576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F31EBD3-B26C-81A9-021C-EEF653BB7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4E526AA-DB88-BF87-3299-AAA6F4AD7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8371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213E500-5FC6-582C-7C04-7BB84983F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F88F62-5131-BD8C-6BA1-9BA300CF0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1CD372E-65AD-D328-AC75-91A1A2698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9667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A077F9AE-64B2-C493-B73D-C3A5ED684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992551E-0390-99D3-C5DF-F1D8AC17A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BE2FBD7-6DBE-FB05-9ADF-806EEEF4C7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464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8C63969-11C5-D55C-8344-00DB23A6C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EDD35E4-6F92-3DDB-8024-A4591AA53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93717DB-1A3F-601E-63E5-CFB305691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9681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A5CE6A1-48E6-D984-FFDF-22B81524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2B0053-92B9-7A78-27B5-00BBB59C4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70F7072-D3BF-5B66-029A-6FC388E52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3516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2786A2E-ADAF-00A4-CB36-E34B71D0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7D790FEC-B9D1-44B4-0FEC-CE49B6B7A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6EB791-E61A-D4B8-6897-5404C34D2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7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62F78F3-0484-9877-6DD8-6FBAC91F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9DE55C5-2DA1-D108-01F3-D14EA1DB9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0FE023B-4471-050D-7AFC-CAF777C61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213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2FC020B-577C-B10B-3C1F-4099407D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FBFA891-97A8-8C08-2A4C-0B1F4EA78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E9E134B-C02D-D5B6-5A41-8817FC53A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0155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6C257F4-8811-A088-BC5A-B7D312D8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584A7D-ADD8-8FC9-7AA7-C016C0A4C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8EE5345D-2864-D0D0-C55F-A2A807C14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2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DB0AA-50BC-5BC5-A974-69872E9E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4789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35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1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8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FBDEB1-09EC-2975-7BD0-36EAE4CC6706}"/>
              </a:ext>
            </a:extLst>
          </p:cNvPr>
          <p:cNvSpPr txBox="1"/>
          <p:nvPr userDrawn="1"/>
        </p:nvSpPr>
        <p:spPr>
          <a:xfrm>
            <a:off x="8612109" y="4681835"/>
            <a:ext cx="68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7C3323-9D42-464D-B09C-C3D5D47C20A0}" type="slidenum">
              <a:rPr kumimoji="1" lang="zh-TW" altLang="en-US" sz="2400" smtClean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‹#›</a:t>
            </a:fld>
            <a:endParaRPr kumimoji="1" lang="zh-TW" altLang="en-US"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1" r:id="rId3"/>
    <p:sldLayoutId id="2147483666" r:id="rId4"/>
    <p:sldLayoutId id="2147483667" r:id="rId5"/>
    <p:sldLayoutId id="2147483670" r:id="rId6"/>
    <p:sldLayoutId id="2147483672" r:id="rId7"/>
    <p:sldLayoutId id="214748367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Relationship Id="rId4" Type="http://schemas.openxmlformats.org/officeDocument/2006/relationships/image" Target="../media/image2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Lego/Mechatronics_Integration.git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02;p24">
            <a:extLst>
              <a:ext uri="{FF2B5EF4-FFF2-40B4-BE49-F238E27FC236}">
                <a16:creationId xmlns:a16="http://schemas.microsoft.com/office/drawing/2014/main" id="{F1CFBEF7-686B-445E-A3C6-231D1146E28B}"/>
              </a:ext>
            </a:extLst>
          </p:cNvPr>
          <p:cNvSpPr txBox="1">
            <a:spLocks/>
          </p:cNvSpPr>
          <p:nvPr/>
        </p:nvSpPr>
        <p:spPr>
          <a:xfrm>
            <a:off x="526036" y="1935127"/>
            <a:ext cx="6612133" cy="249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zh-TW" altLang="en-US" sz="36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機電整合期末專題</a:t>
            </a:r>
            <a:br>
              <a:rPr lang="en-US" altLang="zh-TW" sz="40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</a:br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影像循線與自動跟隨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多功能自走車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機械工程學系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4</a:t>
            </a:r>
            <a:r>
              <a:rPr kumimoji="0" lang="en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  <a:sym typeface="Fira Sans Condensed Light"/>
              </a:rPr>
              <a:t>A 1100826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王子晨</a:t>
            </a:r>
          </a:p>
        </p:txBody>
      </p:sp>
    </p:spTree>
    <p:extLst>
      <p:ext uri="{BB962C8B-B14F-4D97-AF65-F5344CB8AC3E}">
        <p14:creationId xmlns:p14="http://schemas.microsoft.com/office/powerpoint/2010/main" val="21084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C597F91-F3E4-3464-C532-0FA5CFA98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82AECED-E3C8-BB5D-36A2-F3A37685D8E2}"/>
              </a:ext>
            </a:extLst>
          </p:cNvPr>
          <p:cNvGrpSpPr/>
          <p:nvPr/>
        </p:nvGrpSpPr>
        <p:grpSpPr>
          <a:xfrm>
            <a:off x="485318" y="22008"/>
            <a:ext cx="4447287" cy="1359428"/>
            <a:chOff x="2655826" y="205510"/>
            <a:chExt cx="4447287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D5200A7B-CCB2-D1FD-4420-38BF24EC17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28" name="Google Shape;1680;p42">
                <a:extLst>
                  <a:ext uri="{FF2B5EF4-FFF2-40B4-BE49-F238E27FC236}">
                    <a16:creationId xmlns:a16="http://schemas.microsoft.com/office/drawing/2014/main" id="{9C19AD25-1A28-03A7-39E2-99940F1616E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81;p42">
                <a:extLst>
                  <a:ext uri="{FF2B5EF4-FFF2-40B4-BE49-F238E27FC236}">
                    <a16:creationId xmlns:a16="http://schemas.microsoft.com/office/drawing/2014/main" id="{E2696B51-1E03-9E5B-3369-E0668F8D14F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82;p42">
                <a:extLst>
                  <a:ext uri="{FF2B5EF4-FFF2-40B4-BE49-F238E27FC236}">
                    <a16:creationId xmlns:a16="http://schemas.microsoft.com/office/drawing/2014/main" id="{46581350-94B7-72DC-1791-18C0E40C173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A65A9A5E-2EA8-FD23-C92C-75A0DFD21E9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6" name="Google Shape;1658;p42">
                <a:extLst>
                  <a:ext uri="{FF2B5EF4-FFF2-40B4-BE49-F238E27FC236}">
                    <a16:creationId xmlns:a16="http://schemas.microsoft.com/office/drawing/2014/main" id="{5726E688-CBD4-4662-E252-86E75B15F25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659;p42">
                <a:extLst>
                  <a:ext uri="{FF2B5EF4-FFF2-40B4-BE49-F238E27FC236}">
                    <a16:creationId xmlns:a16="http://schemas.microsoft.com/office/drawing/2014/main" id="{C155847D-87CD-FBDA-B924-69234AA9850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0;p42">
                <a:extLst>
                  <a:ext uri="{FF2B5EF4-FFF2-40B4-BE49-F238E27FC236}">
                    <a16:creationId xmlns:a16="http://schemas.microsoft.com/office/drawing/2014/main" id="{EE37AD62-A8DB-6984-C768-DF1A8AA4A85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1;p42">
                <a:extLst>
                  <a:ext uri="{FF2B5EF4-FFF2-40B4-BE49-F238E27FC236}">
                    <a16:creationId xmlns:a16="http://schemas.microsoft.com/office/drawing/2014/main" id="{ACED5777-A162-0164-C8A7-E724CEB0865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2;p42">
                <a:extLst>
                  <a:ext uri="{FF2B5EF4-FFF2-40B4-BE49-F238E27FC236}">
                    <a16:creationId xmlns:a16="http://schemas.microsoft.com/office/drawing/2014/main" id="{BA01121E-E304-FDBF-5E01-051C2030C32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3;p42">
                <a:extLst>
                  <a:ext uri="{FF2B5EF4-FFF2-40B4-BE49-F238E27FC236}">
                    <a16:creationId xmlns:a16="http://schemas.microsoft.com/office/drawing/2014/main" id="{3118275D-AD31-657D-9A39-078A3F767FB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4;p42">
                <a:extLst>
                  <a:ext uri="{FF2B5EF4-FFF2-40B4-BE49-F238E27FC236}">
                    <a16:creationId xmlns:a16="http://schemas.microsoft.com/office/drawing/2014/main" id="{D549080C-0BAC-22DF-A06F-EFBD87E34D1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5;p42">
                <a:extLst>
                  <a:ext uri="{FF2B5EF4-FFF2-40B4-BE49-F238E27FC236}">
                    <a16:creationId xmlns:a16="http://schemas.microsoft.com/office/drawing/2014/main" id="{D529DB74-379E-AAF0-3827-EDDCC7B6273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6;p42">
                <a:extLst>
                  <a:ext uri="{FF2B5EF4-FFF2-40B4-BE49-F238E27FC236}">
                    <a16:creationId xmlns:a16="http://schemas.microsoft.com/office/drawing/2014/main" id="{07AB2EA3-AFC4-4923-979F-BA349B65895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7;p42">
                <a:extLst>
                  <a:ext uri="{FF2B5EF4-FFF2-40B4-BE49-F238E27FC236}">
                    <a16:creationId xmlns:a16="http://schemas.microsoft.com/office/drawing/2014/main" id="{43358AD3-00EB-3660-6518-E42B697D04A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8;p42">
                <a:extLst>
                  <a:ext uri="{FF2B5EF4-FFF2-40B4-BE49-F238E27FC236}">
                    <a16:creationId xmlns:a16="http://schemas.microsoft.com/office/drawing/2014/main" id="{625FD1B6-1CDF-2678-328D-6FB236899FD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9;p42">
                <a:extLst>
                  <a:ext uri="{FF2B5EF4-FFF2-40B4-BE49-F238E27FC236}">
                    <a16:creationId xmlns:a16="http://schemas.microsoft.com/office/drawing/2014/main" id="{D1387C5A-A6D6-E8B9-10E1-850E148F63F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70;p42">
                <a:extLst>
                  <a:ext uri="{FF2B5EF4-FFF2-40B4-BE49-F238E27FC236}">
                    <a16:creationId xmlns:a16="http://schemas.microsoft.com/office/drawing/2014/main" id="{741D4AED-2342-BA5E-5CAD-11CB6E42381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71;p42">
                <a:extLst>
                  <a:ext uri="{FF2B5EF4-FFF2-40B4-BE49-F238E27FC236}">
                    <a16:creationId xmlns:a16="http://schemas.microsoft.com/office/drawing/2014/main" id="{3F526DF4-05B2-74D8-623D-CD3533EFA45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72;p42">
                <a:extLst>
                  <a:ext uri="{FF2B5EF4-FFF2-40B4-BE49-F238E27FC236}">
                    <a16:creationId xmlns:a16="http://schemas.microsoft.com/office/drawing/2014/main" id="{1B4CB4AD-8CE8-5F8D-8E34-C43593A172F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3;p42">
                <a:extLst>
                  <a:ext uri="{FF2B5EF4-FFF2-40B4-BE49-F238E27FC236}">
                    <a16:creationId xmlns:a16="http://schemas.microsoft.com/office/drawing/2014/main" id="{2E01B026-E32E-C050-8C18-434D4485D3D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4;p42">
                <a:extLst>
                  <a:ext uri="{FF2B5EF4-FFF2-40B4-BE49-F238E27FC236}">
                    <a16:creationId xmlns:a16="http://schemas.microsoft.com/office/drawing/2014/main" id="{24012443-AE88-10E0-5909-78A9DB14D4F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5;p42">
                <a:extLst>
                  <a:ext uri="{FF2B5EF4-FFF2-40B4-BE49-F238E27FC236}">
                    <a16:creationId xmlns:a16="http://schemas.microsoft.com/office/drawing/2014/main" id="{FA0BD85D-8889-930F-5C58-38471EBAB79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6;p42">
                <a:extLst>
                  <a:ext uri="{FF2B5EF4-FFF2-40B4-BE49-F238E27FC236}">
                    <a16:creationId xmlns:a16="http://schemas.microsoft.com/office/drawing/2014/main" id="{B0EEDC9B-9C29-5253-A268-118484E7BAF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7;p42">
                <a:extLst>
                  <a:ext uri="{FF2B5EF4-FFF2-40B4-BE49-F238E27FC236}">
                    <a16:creationId xmlns:a16="http://schemas.microsoft.com/office/drawing/2014/main" id="{B84E31EE-F3C1-C588-A5D0-CCA3A725984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8;p42">
                <a:extLst>
                  <a:ext uri="{FF2B5EF4-FFF2-40B4-BE49-F238E27FC236}">
                    <a16:creationId xmlns:a16="http://schemas.microsoft.com/office/drawing/2014/main" id="{C8023EFB-F124-F45F-82E2-5A520406A07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84;p31">
              <a:extLst>
                <a:ext uri="{FF2B5EF4-FFF2-40B4-BE49-F238E27FC236}">
                  <a16:creationId xmlns:a16="http://schemas.microsoft.com/office/drawing/2014/main" id="{56903356-C80B-AF90-6984-5A9D871F410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08099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PingFang TC" panose="020B0400000000000000" pitchFamily="34" charset="-120"/>
                  <a:ea typeface="PingFang TC" panose="020B0400000000000000" pitchFamily="34" charset="-120"/>
                  <a:cs typeface="Rajdhani"/>
                </a:rPr>
                <a:t>車輛佈局圖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E4DCEEFA-2A37-855C-70AF-9B109FF5E30A}"/>
              </a:ext>
            </a:extLst>
          </p:cNvPr>
          <p:cNvSpPr/>
          <p:nvPr/>
        </p:nvSpPr>
        <p:spPr>
          <a:xfrm>
            <a:off x="618497" y="2584263"/>
            <a:ext cx="1384917" cy="222829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B0FA016-8E81-7CD3-214B-CBB8D8E0DCE1}"/>
              </a:ext>
            </a:extLst>
          </p:cNvPr>
          <p:cNvSpPr/>
          <p:nvPr/>
        </p:nvSpPr>
        <p:spPr>
          <a:xfrm>
            <a:off x="2872895" y="2572289"/>
            <a:ext cx="1384917" cy="222829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A1C263-86A4-4E21-280D-AC4F8C31CCD0}"/>
              </a:ext>
            </a:extLst>
          </p:cNvPr>
          <p:cNvSpPr/>
          <p:nvPr/>
        </p:nvSpPr>
        <p:spPr>
          <a:xfrm>
            <a:off x="4798246" y="2559602"/>
            <a:ext cx="1384917" cy="222829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DBC7968-90B8-C74C-B259-ADCACFA13F08}"/>
              </a:ext>
            </a:extLst>
          </p:cNvPr>
          <p:cNvSpPr/>
          <p:nvPr/>
        </p:nvSpPr>
        <p:spPr>
          <a:xfrm>
            <a:off x="2054122" y="2584263"/>
            <a:ext cx="404785" cy="6209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FR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6174A-E340-7FC9-07B3-2D3A1ED51B5E}"/>
              </a:ext>
            </a:extLst>
          </p:cNvPr>
          <p:cNvSpPr/>
          <p:nvPr/>
        </p:nvSpPr>
        <p:spPr>
          <a:xfrm>
            <a:off x="128771" y="2584263"/>
            <a:ext cx="404785" cy="6209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FL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0A11B3F-E720-E2D8-327D-B3577AE3FA54}"/>
              </a:ext>
            </a:extLst>
          </p:cNvPr>
          <p:cNvSpPr/>
          <p:nvPr/>
        </p:nvSpPr>
        <p:spPr>
          <a:xfrm>
            <a:off x="2062531" y="4179614"/>
            <a:ext cx="404785" cy="6209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RR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4B1DA72-70C1-34A8-7D00-4AD2FC36E5C4}"/>
              </a:ext>
            </a:extLst>
          </p:cNvPr>
          <p:cNvSpPr/>
          <p:nvPr/>
        </p:nvSpPr>
        <p:spPr>
          <a:xfrm>
            <a:off x="128771" y="4191588"/>
            <a:ext cx="404785" cy="6209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RL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4103BBF-4B34-7DEE-9B99-9A3A222160EF}"/>
              </a:ext>
            </a:extLst>
          </p:cNvPr>
          <p:cNvSpPr/>
          <p:nvPr/>
        </p:nvSpPr>
        <p:spPr>
          <a:xfrm>
            <a:off x="1350458" y="2803432"/>
            <a:ext cx="600377" cy="3104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馬達</a:t>
            </a:r>
            <a:r>
              <a:rPr kumimoji="1" lang="en-US" altLang="zh-TW" sz="1000" dirty="0">
                <a:solidFill>
                  <a:schemeClr val="accent5"/>
                </a:solidFill>
              </a:rPr>
              <a:t>#1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B614C91-7E2E-356E-EE62-4CC1CA00BE7E}"/>
              </a:ext>
            </a:extLst>
          </p:cNvPr>
          <p:cNvSpPr/>
          <p:nvPr/>
        </p:nvSpPr>
        <p:spPr>
          <a:xfrm>
            <a:off x="684289" y="2803431"/>
            <a:ext cx="600377" cy="3104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馬達</a:t>
            </a:r>
            <a:r>
              <a:rPr kumimoji="1" lang="en-US" altLang="zh-TW" sz="1000" dirty="0">
                <a:solidFill>
                  <a:schemeClr val="accent5"/>
                </a:solidFill>
              </a:rPr>
              <a:t>#2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6C12F8B-51B9-8592-7EFA-306B03AC8E47}"/>
              </a:ext>
            </a:extLst>
          </p:cNvPr>
          <p:cNvSpPr/>
          <p:nvPr/>
        </p:nvSpPr>
        <p:spPr>
          <a:xfrm>
            <a:off x="1350458" y="4346830"/>
            <a:ext cx="600377" cy="3104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馬達</a:t>
            </a:r>
            <a:r>
              <a:rPr kumimoji="1" lang="en-US" altLang="zh-TW" sz="1000" dirty="0">
                <a:solidFill>
                  <a:schemeClr val="accent5"/>
                </a:solidFill>
              </a:rPr>
              <a:t>#3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74E5FFB-8D6E-DF7D-BCD3-EB723FFD21E5}"/>
              </a:ext>
            </a:extLst>
          </p:cNvPr>
          <p:cNvSpPr/>
          <p:nvPr/>
        </p:nvSpPr>
        <p:spPr>
          <a:xfrm>
            <a:off x="684289" y="4346830"/>
            <a:ext cx="600377" cy="3104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馬達</a:t>
            </a:r>
            <a:r>
              <a:rPr kumimoji="1" lang="en-US" altLang="zh-TW" sz="1000" dirty="0">
                <a:solidFill>
                  <a:schemeClr val="accent5"/>
                </a:solidFill>
              </a:rPr>
              <a:t>#4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177DE22-D8E8-A2D5-4FCF-03372B71FB71}"/>
              </a:ext>
            </a:extLst>
          </p:cNvPr>
          <p:cNvCxnSpPr/>
          <p:nvPr/>
        </p:nvCxnSpPr>
        <p:spPr>
          <a:xfrm flipV="1">
            <a:off x="1310955" y="3359223"/>
            <a:ext cx="0" cy="629054"/>
          </a:xfrm>
          <a:prstGeom prst="straightConnector1">
            <a:avLst/>
          </a:prstGeom>
          <a:ln w="254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DB66A52-7F35-A60A-2E85-863B2D20BC97}"/>
              </a:ext>
            </a:extLst>
          </p:cNvPr>
          <p:cNvSpPr txBox="1"/>
          <p:nvPr/>
        </p:nvSpPr>
        <p:spPr>
          <a:xfrm>
            <a:off x="1284666" y="360726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000" dirty="0"/>
              <a:t>車頭方向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4F1B17F-FFD3-2B39-B2BF-7FC9DE156B5A}"/>
              </a:ext>
            </a:extLst>
          </p:cNvPr>
          <p:cNvSpPr/>
          <p:nvPr/>
        </p:nvSpPr>
        <p:spPr>
          <a:xfrm>
            <a:off x="3421685" y="3012431"/>
            <a:ext cx="287335" cy="133439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電池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5B930B1-C0ED-A000-8D21-190B92249938}"/>
              </a:ext>
            </a:extLst>
          </p:cNvPr>
          <p:cNvSpPr/>
          <p:nvPr/>
        </p:nvSpPr>
        <p:spPr>
          <a:xfrm>
            <a:off x="2915338" y="3295714"/>
            <a:ext cx="463904" cy="8053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XL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4015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#1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70B00AB-BFCF-0677-406D-3084D0AE085D}"/>
              </a:ext>
            </a:extLst>
          </p:cNvPr>
          <p:cNvSpPr/>
          <p:nvPr/>
        </p:nvSpPr>
        <p:spPr>
          <a:xfrm>
            <a:off x="3751463" y="3295714"/>
            <a:ext cx="463904" cy="80539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XL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4015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#2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B89DB85-3ED3-D3FA-F929-52F5C2D7D302}"/>
              </a:ext>
            </a:extLst>
          </p:cNvPr>
          <p:cNvSpPr/>
          <p:nvPr/>
        </p:nvSpPr>
        <p:spPr>
          <a:xfrm>
            <a:off x="5163323" y="2278419"/>
            <a:ext cx="654761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OV2460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2633180-1765-1AE7-A4D1-A72955625F24}"/>
              </a:ext>
            </a:extLst>
          </p:cNvPr>
          <p:cNvSpPr/>
          <p:nvPr/>
        </p:nvSpPr>
        <p:spPr>
          <a:xfrm>
            <a:off x="5047039" y="2600878"/>
            <a:ext cx="888231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ESP32-cam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4A9A116-CCCB-8024-684A-B0513B3C9175}"/>
              </a:ext>
            </a:extLst>
          </p:cNvPr>
          <p:cNvSpPr/>
          <p:nvPr/>
        </p:nvSpPr>
        <p:spPr>
          <a:xfrm>
            <a:off x="5047039" y="3001844"/>
            <a:ext cx="888231" cy="6794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Mega2560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1470502-E2DE-1E81-9D99-A0368D0A5152}"/>
              </a:ext>
            </a:extLst>
          </p:cNvPr>
          <p:cNvSpPr/>
          <p:nvPr/>
        </p:nvSpPr>
        <p:spPr>
          <a:xfrm>
            <a:off x="4893018" y="3894870"/>
            <a:ext cx="553530" cy="6794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L298n 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#2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28CAF09-3D97-5D0C-7C7E-32A86DE4E7AF}"/>
              </a:ext>
            </a:extLst>
          </p:cNvPr>
          <p:cNvSpPr/>
          <p:nvPr/>
        </p:nvSpPr>
        <p:spPr>
          <a:xfrm>
            <a:off x="5523563" y="3894870"/>
            <a:ext cx="553530" cy="6794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L298n </a:t>
            </a:r>
          </a:p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#1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7B1FBC5-E29F-473B-B014-A37565C460AF}"/>
              </a:ext>
            </a:extLst>
          </p:cNvPr>
          <p:cNvSpPr/>
          <p:nvPr/>
        </p:nvSpPr>
        <p:spPr>
          <a:xfrm>
            <a:off x="7573333" y="3467207"/>
            <a:ext cx="117326" cy="10063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9421D68-616C-AD8F-A6F4-EFA43ED95716}"/>
              </a:ext>
            </a:extLst>
          </p:cNvPr>
          <p:cNvSpPr/>
          <p:nvPr/>
        </p:nvSpPr>
        <p:spPr>
          <a:xfrm rot="3222365">
            <a:off x="7954963" y="2758935"/>
            <a:ext cx="117326" cy="10063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D342B1E-8590-93F7-2DCA-CD62AE2EAA5A}"/>
              </a:ext>
            </a:extLst>
          </p:cNvPr>
          <p:cNvSpPr/>
          <p:nvPr/>
        </p:nvSpPr>
        <p:spPr>
          <a:xfrm rot="18513369">
            <a:off x="7212174" y="2758935"/>
            <a:ext cx="117326" cy="10063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AC78F65-6B39-CC75-18E0-2CF143808E0C}"/>
              </a:ext>
            </a:extLst>
          </p:cNvPr>
          <p:cNvSpPr txBox="1"/>
          <p:nvPr/>
        </p:nvSpPr>
        <p:spPr>
          <a:xfrm>
            <a:off x="7810684" y="3617885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120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度</a:t>
            </a:r>
          </a:p>
        </p:txBody>
      </p:sp>
      <p:sp>
        <p:nvSpPr>
          <p:cNvPr id="66" name="弧線 65">
            <a:extLst>
              <a:ext uri="{FF2B5EF4-FFF2-40B4-BE49-F238E27FC236}">
                <a16:creationId xmlns:a16="http://schemas.microsoft.com/office/drawing/2014/main" id="{00EFAC9C-D3CC-5829-21D9-7C8ABE56AD9F}"/>
              </a:ext>
            </a:extLst>
          </p:cNvPr>
          <p:cNvSpPr>
            <a:spLocks noChangeAspect="1"/>
          </p:cNvSpPr>
          <p:nvPr/>
        </p:nvSpPr>
        <p:spPr>
          <a:xfrm rot="4501502">
            <a:off x="7277801" y="3206556"/>
            <a:ext cx="619778" cy="619778"/>
          </a:xfrm>
          <a:prstGeom prst="arc">
            <a:avLst>
              <a:gd name="adj1" fmla="val 16200000"/>
              <a:gd name="adj2" fmla="val 21588812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318DDC1-DD25-D636-3870-BE670B424956}"/>
              </a:ext>
            </a:extLst>
          </p:cNvPr>
          <p:cNvSpPr txBox="1"/>
          <p:nvPr/>
        </p:nvSpPr>
        <p:spPr>
          <a:xfrm>
            <a:off x="7513046" y="2917922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12cm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A0211AA-5908-2038-D2C6-0B0A0E41A78F}"/>
              </a:ext>
            </a:extLst>
          </p:cNvPr>
          <p:cNvCxnSpPr>
            <a:cxnSpLocks/>
          </p:cNvCxnSpPr>
          <p:nvPr/>
        </p:nvCxnSpPr>
        <p:spPr>
          <a:xfrm flipH="1">
            <a:off x="7629160" y="2902622"/>
            <a:ext cx="642766" cy="4806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703D75A2-4B00-3DC9-88D2-7D5BC8829973}"/>
              </a:ext>
            </a:extLst>
          </p:cNvPr>
          <p:cNvSpPr/>
          <p:nvPr/>
        </p:nvSpPr>
        <p:spPr>
          <a:xfrm>
            <a:off x="6797261" y="3449190"/>
            <a:ext cx="880586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藍牙模組</a:t>
            </a:r>
            <a:r>
              <a:rPr kumimoji="1" lang="en-US" altLang="zh-TW" sz="1000" dirty="0">
                <a:solidFill>
                  <a:schemeClr val="accent5"/>
                </a:solidFill>
              </a:rPr>
              <a:t>#4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1EFC598-5343-DBCD-CBB2-FAAC21E719D4}"/>
              </a:ext>
            </a:extLst>
          </p:cNvPr>
          <p:cNvSpPr/>
          <p:nvPr/>
        </p:nvSpPr>
        <p:spPr>
          <a:xfrm>
            <a:off x="8069453" y="2600877"/>
            <a:ext cx="880586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藍牙模組</a:t>
            </a:r>
            <a:r>
              <a:rPr kumimoji="1" lang="en-US" altLang="zh-TW" sz="1000" dirty="0">
                <a:solidFill>
                  <a:schemeClr val="accent5"/>
                </a:solidFill>
              </a:rPr>
              <a:t>#2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2915BBE-C45C-3DA6-F43F-64BF511DE814}"/>
              </a:ext>
            </a:extLst>
          </p:cNvPr>
          <p:cNvSpPr/>
          <p:nvPr/>
        </p:nvSpPr>
        <p:spPr>
          <a:xfrm>
            <a:off x="7188867" y="4333000"/>
            <a:ext cx="880586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藍牙模組</a:t>
            </a:r>
            <a:r>
              <a:rPr kumimoji="1" lang="en-US" altLang="zh-TW" sz="1000" dirty="0">
                <a:solidFill>
                  <a:schemeClr val="accent5"/>
                </a:solidFill>
              </a:rPr>
              <a:t>#3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4F402DE-BAE2-9E2C-C824-31AAB303AA77}"/>
              </a:ext>
            </a:extLst>
          </p:cNvPr>
          <p:cNvSpPr/>
          <p:nvPr/>
        </p:nvSpPr>
        <p:spPr>
          <a:xfrm>
            <a:off x="6431956" y="2600878"/>
            <a:ext cx="880586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藍牙模組</a:t>
            </a:r>
            <a:r>
              <a:rPr kumimoji="1" lang="en-US" altLang="zh-TW" sz="1000" dirty="0">
                <a:solidFill>
                  <a:schemeClr val="accent5"/>
                </a:solidFill>
              </a:rPr>
              <a:t>#1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65749E4-1531-B2BB-8EA7-94A97AD38091}"/>
              </a:ext>
            </a:extLst>
          </p:cNvPr>
          <p:cNvSpPr txBox="1"/>
          <p:nvPr/>
        </p:nvSpPr>
        <p:spPr>
          <a:xfrm>
            <a:off x="1028840" y="2027269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第一層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7D447BC-ABF1-0B2A-4C79-51415FE3425F}"/>
              </a:ext>
            </a:extLst>
          </p:cNvPr>
          <p:cNvSpPr txBox="1"/>
          <p:nvPr/>
        </p:nvSpPr>
        <p:spPr>
          <a:xfrm>
            <a:off x="3260663" y="2005598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第二層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10402E27-8C4F-D85E-6195-D1BF1BD83C4F}"/>
              </a:ext>
            </a:extLst>
          </p:cNvPr>
          <p:cNvSpPr txBox="1"/>
          <p:nvPr/>
        </p:nvSpPr>
        <p:spPr>
          <a:xfrm>
            <a:off x="5208445" y="1972306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第三層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F89EA98-56BB-81CD-AA10-DCF6D79A13B6}"/>
              </a:ext>
            </a:extLst>
          </p:cNvPr>
          <p:cNvSpPr txBox="1"/>
          <p:nvPr/>
        </p:nvSpPr>
        <p:spPr>
          <a:xfrm>
            <a:off x="7307542" y="2005597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第四層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9E9E278-539A-753A-75C7-C7E64D50A4DF}"/>
              </a:ext>
            </a:extLst>
          </p:cNvPr>
          <p:cNvSpPr/>
          <p:nvPr/>
        </p:nvSpPr>
        <p:spPr>
          <a:xfrm>
            <a:off x="6608545" y="130059"/>
            <a:ext cx="1944752" cy="21135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第四層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73496D0-B907-305D-DA1F-FD06259F7174}"/>
              </a:ext>
            </a:extLst>
          </p:cNvPr>
          <p:cNvSpPr/>
          <p:nvPr/>
        </p:nvSpPr>
        <p:spPr>
          <a:xfrm>
            <a:off x="6608545" y="392293"/>
            <a:ext cx="1944752" cy="21135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第三層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5C23E71-EE33-B9A7-BDE2-10DF68E84B03}"/>
              </a:ext>
            </a:extLst>
          </p:cNvPr>
          <p:cNvSpPr/>
          <p:nvPr/>
        </p:nvSpPr>
        <p:spPr>
          <a:xfrm>
            <a:off x="6608545" y="660857"/>
            <a:ext cx="1944752" cy="21135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第二層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2ACAA7C-296B-3713-5077-0DCF8009FB5C}"/>
              </a:ext>
            </a:extLst>
          </p:cNvPr>
          <p:cNvSpPr/>
          <p:nvPr/>
        </p:nvSpPr>
        <p:spPr>
          <a:xfrm>
            <a:off x="6608545" y="929421"/>
            <a:ext cx="1944752" cy="21135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accent5"/>
                </a:solidFill>
              </a:rPr>
              <a:t>第一層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642FF44B-3ECF-8EDA-1A49-FD62AF05744F}"/>
              </a:ext>
            </a:extLst>
          </p:cNvPr>
          <p:cNvSpPr/>
          <p:nvPr/>
        </p:nvSpPr>
        <p:spPr>
          <a:xfrm>
            <a:off x="6633109" y="1040765"/>
            <a:ext cx="514506" cy="49812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9E496291-70C3-1DD9-3877-21BA79357791}"/>
              </a:ext>
            </a:extLst>
          </p:cNvPr>
          <p:cNvSpPr/>
          <p:nvPr/>
        </p:nvSpPr>
        <p:spPr>
          <a:xfrm>
            <a:off x="8058843" y="1060866"/>
            <a:ext cx="514506" cy="49812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8418D93-20B6-D051-FB0C-C0C8E2ED1E14}"/>
              </a:ext>
            </a:extLst>
          </p:cNvPr>
          <p:cNvSpPr/>
          <p:nvPr/>
        </p:nvSpPr>
        <p:spPr>
          <a:xfrm rot="19523202">
            <a:off x="5956432" y="354434"/>
            <a:ext cx="654761" cy="2811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accent5"/>
                </a:solidFill>
              </a:rPr>
              <a:t>OV2460</a:t>
            </a:r>
            <a:endParaRPr kumimoji="1" lang="zh-TW" altLang="en-US" sz="1000" dirty="0">
              <a:solidFill>
                <a:schemeClr val="accent5"/>
              </a:solidFill>
            </a:endParaRPr>
          </a:p>
        </p:txBody>
      </p:sp>
      <p:sp>
        <p:nvSpPr>
          <p:cNvPr id="90" name="弧線 89">
            <a:extLst>
              <a:ext uri="{FF2B5EF4-FFF2-40B4-BE49-F238E27FC236}">
                <a16:creationId xmlns:a16="http://schemas.microsoft.com/office/drawing/2014/main" id="{B9D2DB67-7224-C747-C7BB-1CC2FA2AF24C}"/>
              </a:ext>
            </a:extLst>
          </p:cNvPr>
          <p:cNvSpPr>
            <a:spLocks noChangeAspect="1"/>
          </p:cNvSpPr>
          <p:nvPr/>
        </p:nvSpPr>
        <p:spPr>
          <a:xfrm rot="10427093">
            <a:off x="6219663" y="57778"/>
            <a:ext cx="712991" cy="712991"/>
          </a:xfrm>
          <a:prstGeom prst="arc">
            <a:avLst>
              <a:gd name="adj1" fmla="val 16200000"/>
              <a:gd name="adj2" fmla="val 19405145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808B366-7899-2703-9D9D-55FE250AE09A}"/>
              </a:ext>
            </a:extLst>
          </p:cNvPr>
          <p:cNvSpPr txBox="1"/>
          <p:nvPr/>
        </p:nvSpPr>
        <p:spPr>
          <a:xfrm>
            <a:off x="6149305" y="768528"/>
            <a:ext cx="643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45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51471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91BC065-3BB1-01EA-0056-2AE498A96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B355AAB-D60D-B2D8-F127-1F377D50AF82}"/>
              </a:ext>
            </a:extLst>
          </p:cNvPr>
          <p:cNvGrpSpPr/>
          <p:nvPr/>
        </p:nvGrpSpPr>
        <p:grpSpPr>
          <a:xfrm>
            <a:off x="2379640" y="0"/>
            <a:ext cx="3967277" cy="1359428"/>
            <a:chOff x="2655826" y="205510"/>
            <a:chExt cx="3967277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CFCCA626-1D5E-DA16-DEAA-55FC2C4A985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28" name="Google Shape;1680;p42">
                <a:extLst>
                  <a:ext uri="{FF2B5EF4-FFF2-40B4-BE49-F238E27FC236}">
                    <a16:creationId xmlns:a16="http://schemas.microsoft.com/office/drawing/2014/main" id="{FDC1ED00-0BC1-F921-D65E-42E376E480C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81;p42">
                <a:extLst>
                  <a:ext uri="{FF2B5EF4-FFF2-40B4-BE49-F238E27FC236}">
                    <a16:creationId xmlns:a16="http://schemas.microsoft.com/office/drawing/2014/main" id="{15C594AE-EFCD-FCD8-25C1-571BAADB65D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82;p42">
                <a:extLst>
                  <a:ext uri="{FF2B5EF4-FFF2-40B4-BE49-F238E27FC236}">
                    <a16:creationId xmlns:a16="http://schemas.microsoft.com/office/drawing/2014/main" id="{5543ED8B-EA75-22ED-99BE-42958B9E928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032647DA-4E7B-6FEF-9B39-743BC57F079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6" name="Google Shape;1658;p42">
                <a:extLst>
                  <a:ext uri="{FF2B5EF4-FFF2-40B4-BE49-F238E27FC236}">
                    <a16:creationId xmlns:a16="http://schemas.microsoft.com/office/drawing/2014/main" id="{51BE5BE3-0795-E823-0A9D-7F8FE882B1F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659;p42">
                <a:extLst>
                  <a:ext uri="{FF2B5EF4-FFF2-40B4-BE49-F238E27FC236}">
                    <a16:creationId xmlns:a16="http://schemas.microsoft.com/office/drawing/2014/main" id="{4AB9A8C0-7090-E345-10E5-F26C02082444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0;p42">
                <a:extLst>
                  <a:ext uri="{FF2B5EF4-FFF2-40B4-BE49-F238E27FC236}">
                    <a16:creationId xmlns:a16="http://schemas.microsoft.com/office/drawing/2014/main" id="{B3530B38-CD25-8168-27F2-274699DA8C6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1;p42">
                <a:extLst>
                  <a:ext uri="{FF2B5EF4-FFF2-40B4-BE49-F238E27FC236}">
                    <a16:creationId xmlns:a16="http://schemas.microsoft.com/office/drawing/2014/main" id="{ECAEBCA3-EC3E-E1E0-1295-B8C3F7C3B44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2;p42">
                <a:extLst>
                  <a:ext uri="{FF2B5EF4-FFF2-40B4-BE49-F238E27FC236}">
                    <a16:creationId xmlns:a16="http://schemas.microsoft.com/office/drawing/2014/main" id="{167FA0E8-F477-F691-AA0F-14CBA525388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3;p42">
                <a:extLst>
                  <a:ext uri="{FF2B5EF4-FFF2-40B4-BE49-F238E27FC236}">
                    <a16:creationId xmlns:a16="http://schemas.microsoft.com/office/drawing/2014/main" id="{5B48B711-B7D7-77C5-C75B-6F75FF58DC8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4;p42">
                <a:extLst>
                  <a:ext uri="{FF2B5EF4-FFF2-40B4-BE49-F238E27FC236}">
                    <a16:creationId xmlns:a16="http://schemas.microsoft.com/office/drawing/2014/main" id="{77BDCEB1-0F3B-B899-8B87-B8141BFCF6F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5;p42">
                <a:extLst>
                  <a:ext uri="{FF2B5EF4-FFF2-40B4-BE49-F238E27FC236}">
                    <a16:creationId xmlns:a16="http://schemas.microsoft.com/office/drawing/2014/main" id="{ED6D2BA6-BB22-FBCF-A8E1-067FF800BFF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6;p42">
                <a:extLst>
                  <a:ext uri="{FF2B5EF4-FFF2-40B4-BE49-F238E27FC236}">
                    <a16:creationId xmlns:a16="http://schemas.microsoft.com/office/drawing/2014/main" id="{996FE160-4308-4636-2B83-32B768D6426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7;p42">
                <a:extLst>
                  <a:ext uri="{FF2B5EF4-FFF2-40B4-BE49-F238E27FC236}">
                    <a16:creationId xmlns:a16="http://schemas.microsoft.com/office/drawing/2014/main" id="{8A4D3995-1E05-42A6-2BA1-EE076D143702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8;p42">
                <a:extLst>
                  <a:ext uri="{FF2B5EF4-FFF2-40B4-BE49-F238E27FC236}">
                    <a16:creationId xmlns:a16="http://schemas.microsoft.com/office/drawing/2014/main" id="{7A88BE27-E449-86A7-906C-A3BA03CDF73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9;p42">
                <a:extLst>
                  <a:ext uri="{FF2B5EF4-FFF2-40B4-BE49-F238E27FC236}">
                    <a16:creationId xmlns:a16="http://schemas.microsoft.com/office/drawing/2014/main" id="{160D24E0-07EA-348D-1EB1-D64C3351EFD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70;p42">
                <a:extLst>
                  <a:ext uri="{FF2B5EF4-FFF2-40B4-BE49-F238E27FC236}">
                    <a16:creationId xmlns:a16="http://schemas.microsoft.com/office/drawing/2014/main" id="{2652F8AD-5E78-4DC0-51E5-8B524DBC0FF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71;p42">
                <a:extLst>
                  <a:ext uri="{FF2B5EF4-FFF2-40B4-BE49-F238E27FC236}">
                    <a16:creationId xmlns:a16="http://schemas.microsoft.com/office/drawing/2014/main" id="{2B266970-A29D-FC7D-90BA-2FD49BA0120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72;p42">
                <a:extLst>
                  <a:ext uri="{FF2B5EF4-FFF2-40B4-BE49-F238E27FC236}">
                    <a16:creationId xmlns:a16="http://schemas.microsoft.com/office/drawing/2014/main" id="{3586A1C3-CED7-8CD4-FD19-598556FA50E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3;p42">
                <a:extLst>
                  <a:ext uri="{FF2B5EF4-FFF2-40B4-BE49-F238E27FC236}">
                    <a16:creationId xmlns:a16="http://schemas.microsoft.com/office/drawing/2014/main" id="{B7DE65AE-1F75-ACCE-84BD-CD54373D8389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4;p42">
                <a:extLst>
                  <a:ext uri="{FF2B5EF4-FFF2-40B4-BE49-F238E27FC236}">
                    <a16:creationId xmlns:a16="http://schemas.microsoft.com/office/drawing/2014/main" id="{2D52F4FC-2B0C-4633-3FBA-FA128E502AE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5;p42">
                <a:extLst>
                  <a:ext uri="{FF2B5EF4-FFF2-40B4-BE49-F238E27FC236}">
                    <a16:creationId xmlns:a16="http://schemas.microsoft.com/office/drawing/2014/main" id="{890DE3FC-47C9-7996-E2A2-45664F395EB7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6;p42">
                <a:extLst>
                  <a:ext uri="{FF2B5EF4-FFF2-40B4-BE49-F238E27FC236}">
                    <a16:creationId xmlns:a16="http://schemas.microsoft.com/office/drawing/2014/main" id="{58C658EE-5831-600C-B981-F3F3B728B37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7;p42">
                <a:extLst>
                  <a:ext uri="{FF2B5EF4-FFF2-40B4-BE49-F238E27FC236}">
                    <a16:creationId xmlns:a16="http://schemas.microsoft.com/office/drawing/2014/main" id="{AE4793F1-A290-8616-08B3-6891E684BDF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8;p42">
                <a:extLst>
                  <a:ext uri="{FF2B5EF4-FFF2-40B4-BE49-F238E27FC236}">
                    <a16:creationId xmlns:a16="http://schemas.microsoft.com/office/drawing/2014/main" id="{72285CC5-AC25-A97F-FA85-5ABC6A7BE73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84;p31">
              <a:extLst>
                <a:ext uri="{FF2B5EF4-FFF2-40B4-BE49-F238E27FC236}">
                  <a16:creationId xmlns:a16="http://schemas.microsoft.com/office/drawing/2014/main" id="{6F0A5337-594C-1178-0F8F-9D330FDF014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098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實體照片</a:t>
              </a: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F18147D6-0677-0F7F-A98E-44668529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36" r="9951"/>
          <a:stretch>
            <a:fillRect/>
          </a:stretch>
        </p:blipFill>
        <p:spPr>
          <a:xfrm rot="5400000">
            <a:off x="5128853" y="2003666"/>
            <a:ext cx="2938265" cy="280679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96E9BA2-604E-2599-A106-8B87598BCE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04" r="15018"/>
          <a:stretch>
            <a:fillRect/>
          </a:stretch>
        </p:blipFill>
        <p:spPr>
          <a:xfrm rot="5400000">
            <a:off x="1177316" y="1814299"/>
            <a:ext cx="2938265" cy="3185523"/>
          </a:xfrm>
          <a:prstGeom prst="rect">
            <a:avLst/>
          </a:prstGeom>
        </p:spPr>
      </p:pic>
      <p:sp>
        <p:nvSpPr>
          <p:cNvPr id="40" name="Google Shape;754;p38">
            <a:extLst>
              <a:ext uri="{FF2B5EF4-FFF2-40B4-BE49-F238E27FC236}">
                <a16:creationId xmlns:a16="http://schemas.microsoft.com/office/drawing/2014/main" id="{D6A1EDAC-F55A-828B-19DB-F1C7C9BCC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6689" y="1403162"/>
            <a:ext cx="1132889" cy="478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側視圖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1" name="Google Shape;754;p38">
            <a:extLst>
              <a:ext uri="{FF2B5EF4-FFF2-40B4-BE49-F238E27FC236}">
                <a16:creationId xmlns:a16="http://schemas.microsoft.com/office/drawing/2014/main" id="{52F27AB2-1A7D-EAC4-0A97-90279BE8E1FF}"/>
              </a:ext>
            </a:extLst>
          </p:cNvPr>
          <p:cNvSpPr txBox="1">
            <a:spLocks/>
          </p:cNvSpPr>
          <p:nvPr/>
        </p:nvSpPr>
        <p:spPr>
          <a:xfrm>
            <a:off x="6031540" y="1433781"/>
            <a:ext cx="1132889" cy="478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上視圖</a:t>
            </a:r>
          </a:p>
        </p:txBody>
      </p:sp>
    </p:spTree>
    <p:extLst>
      <p:ext uri="{BB962C8B-B14F-4D97-AF65-F5344CB8AC3E}">
        <p14:creationId xmlns:p14="http://schemas.microsoft.com/office/powerpoint/2010/main" val="308762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D630FF7-4302-6CA4-1EF7-8D7663D1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直線接點 161">
            <a:extLst>
              <a:ext uri="{FF2B5EF4-FFF2-40B4-BE49-F238E27FC236}">
                <a16:creationId xmlns:a16="http://schemas.microsoft.com/office/drawing/2014/main" id="{0E94A4A9-481A-09F0-E64C-6C765F6AFCEA}"/>
              </a:ext>
            </a:extLst>
          </p:cNvPr>
          <p:cNvCxnSpPr/>
          <p:nvPr/>
        </p:nvCxnSpPr>
        <p:spPr>
          <a:xfrm>
            <a:off x="7248610" y="3446613"/>
            <a:ext cx="3714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90F99B9A-A586-E59A-9F32-56073DE1EBFD}"/>
              </a:ext>
            </a:extLst>
          </p:cNvPr>
          <p:cNvCxnSpPr/>
          <p:nvPr/>
        </p:nvCxnSpPr>
        <p:spPr>
          <a:xfrm>
            <a:off x="7225656" y="3203847"/>
            <a:ext cx="3714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405FC858-130A-E21A-09CD-FADAE5FFCE56}"/>
              </a:ext>
            </a:extLst>
          </p:cNvPr>
          <p:cNvGrpSpPr/>
          <p:nvPr/>
        </p:nvGrpSpPr>
        <p:grpSpPr>
          <a:xfrm>
            <a:off x="0" y="-6272"/>
            <a:ext cx="3525054" cy="1359428"/>
            <a:chOff x="2655826" y="205510"/>
            <a:chExt cx="352505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BADC8D3B-C08E-7C50-7797-EEEC3B38FE5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3A2698C-EC3A-E75A-7562-6A012A69C1A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2B1D4299-5D39-D952-1EC0-E081F86986C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6EB8F98-66A9-6790-AE4B-7EDE28C01F3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11E6F6F-833A-BB41-91DA-7078B530F34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CEFAFA8-F141-4B98-CB35-B9F1A981319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44A2703-CFF6-A183-A00E-7F7B9DC571E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429124D4-0960-8B3D-4479-371D08B5B48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4855AF6-E1C4-9BC5-44A4-8EF441F8D18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D7E8DE2-6797-3A29-C24F-250526EE93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A6F4379-A322-570A-E5B5-D9BB26F9E1F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E27A226-9D80-32B9-0FAA-828392FE967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C0DBD74-1D58-55EF-2E11-AA89CD4EFC6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0891F38-8B14-844C-5580-3C8748CCF5D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8FA03FE-5E9E-C9F6-AF1D-469E96478DF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BC05092-A0F3-9051-01F2-E550A6D103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A4A79C5-E07B-2FC9-ED59-8B7235810AF4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53AF91D-5ADF-30CD-1FE0-B66D82A9CF7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02E627D-794B-007B-0697-306D877EABF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4E7B90D-533A-C137-DAAE-CE5BC10839A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57FE34BB-AD9B-E2E4-E2C4-2141CC7445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C1FB0F4E-D919-FC63-B049-F6C2E0B8784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9136909-948B-091F-38CE-9D65DC8BD9A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DB98A31-DE97-D8F2-C459-7871275699F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917EA17-0693-5BF4-7651-22F793D262E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83E92C6-1EF2-755D-0A75-784F3F77D3D9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136A1CF-EB90-891E-ED23-C979DDE27EE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15876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接線圖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19A213E-24EB-4A54-6C68-01F53810738D}"/>
              </a:ext>
            </a:extLst>
          </p:cNvPr>
          <p:cNvGrpSpPr/>
          <p:nvPr/>
        </p:nvGrpSpPr>
        <p:grpSpPr>
          <a:xfrm>
            <a:off x="4121994" y="1875307"/>
            <a:ext cx="1427972" cy="1815882"/>
            <a:chOff x="3057879" y="1881688"/>
            <a:chExt cx="1427972" cy="17316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3D7A7DD-4687-98EF-6F85-305B50F5C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4" y="1881688"/>
              <a:ext cx="1420917" cy="16164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9BD76724-696E-DC8F-6358-3281F0BEFA58}"/>
                </a:ext>
              </a:extLst>
            </p:cNvPr>
            <p:cNvSpPr txBox="1"/>
            <p:nvPr/>
          </p:nvSpPr>
          <p:spPr>
            <a:xfrm>
              <a:off x="3957894" y="1881688"/>
              <a:ext cx="527957" cy="173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Pin13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Pin12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Pin11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Pin10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Pin5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Pin4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Pin9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Pin8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Pin7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Pin6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Pin3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Pin2</a:t>
              </a:r>
            </a:p>
            <a:p>
              <a:endParaRPr kumimoji="1" lang="zh-TW" altLang="en-US" sz="800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5A3B5DE-4C84-5528-0E8E-F08C44F424CA}"/>
                </a:ext>
              </a:extLst>
            </p:cNvPr>
            <p:cNvSpPr txBox="1"/>
            <p:nvPr/>
          </p:nvSpPr>
          <p:spPr>
            <a:xfrm>
              <a:off x="3057879" y="1881688"/>
              <a:ext cx="447040" cy="173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VIN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5V</a:t>
              </a: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4A5D923-EE20-BBD7-7E48-927D171FC44E}"/>
                </a:ext>
              </a:extLst>
            </p:cNvPr>
            <p:cNvSpPr txBox="1"/>
            <p:nvPr/>
          </p:nvSpPr>
          <p:spPr>
            <a:xfrm>
              <a:off x="3421900" y="2662364"/>
              <a:ext cx="7663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Mega2560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5E997920-53A4-84CE-AEAB-A836E1BCA7FC}"/>
              </a:ext>
            </a:extLst>
          </p:cNvPr>
          <p:cNvGrpSpPr/>
          <p:nvPr/>
        </p:nvGrpSpPr>
        <p:grpSpPr>
          <a:xfrm>
            <a:off x="5825855" y="1875306"/>
            <a:ext cx="1427973" cy="841471"/>
            <a:chOff x="3057878" y="1881688"/>
            <a:chExt cx="1427973" cy="83099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1A7C620-DFB4-27A7-2311-AA1358ECF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781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47AEF74-0E98-21B1-281F-D2A6165F7329}"/>
                </a:ext>
              </a:extLst>
            </p:cNvPr>
            <p:cNvSpPr txBox="1"/>
            <p:nvPr/>
          </p:nvSpPr>
          <p:spPr>
            <a:xfrm>
              <a:off x="3941703" y="1881688"/>
              <a:ext cx="5441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VIN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MOT1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MOT2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28993F1-888D-DB59-F638-623935D78F85}"/>
                </a:ext>
              </a:extLst>
            </p:cNvPr>
            <p:cNvSpPr txBox="1"/>
            <p:nvPr/>
          </p:nvSpPr>
          <p:spPr>
            <a:xfrm>
              <a:off x="3057878" y="1881688"/>
              <a:ext cx="4078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IN2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IN3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IN4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EN1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EN2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F9E29D48-89B5-79AB-EA18-C918BFFBBAEE}"/>
                </a:ext>
              </a:extLst>
            </p:cNvPr>
            <p:cNvSpPr txBox="1"/>
            <p:nvPr/>
          </p:nvSpPr>
          <p:spPr>
            <a:xfrm>
              <a:off x="3383606" y="2215354"/>
              <a:ext cx="731906" cy="212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L298n #1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</p:grp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709B4E58-FC07-3041-7417-DF9C38E210D8}"/>
              </a:ext>
            </a:extLst>
          </p:cNvPr>
          <p:cNvCxnSpPr/>
          <p:nvPr/>
        </p:nvCxnSpPr>
        <p:spPr>
          <a:xfrm>
            <a:off x="5461429" y="1994018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509B66A-C9C3-D856-8BB5-D40AF445F9C1}"/>
              </a:ext>
            </a:extLst>
          </p:cNvPr>
          <p:cNvCxnSpPr/>
          <p:nvPr/>
        </p:nvCxnSpPr>
        <p:spPr>
          <a:xfrm>
            <a:off x="5549965" y="2106139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D0A6D911-0C9B-A55A-3B5F-C3D7E701EBC7}"/>
              </a:ext>
            </a:extLst>
          </p:cNvPr>
          <p:cNvCxnSpPr/>
          <p:nvPr/>
        </p:nvCxnSpPr>
        <p:spPr>
          <a:xfrm>
            <a:off x="5461429" y="2218924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4D127D3D-3DFF-8EF0-0067-FCB4A1712BA2}"/>
              </a:ext>
            </a:extLst>
          </p:cNvPr>
          <p:cNvCxnSpPr/>
          <p:nvPr/>
        </p:nvCxnSpPr>
        <p:spPr>
          <a:xfrm>
            <a:off x="5547867" y="2336972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F22899F8-2A39-FC96-FCD2-CCBA84DB1B15}"/>
              </a:ext>
            </a:extLst>
          </p:cNvPr>
          <p:cNvCxnSpPr/>
          <p:nvPr/>
        </p:nvCxnSpPr>
        <p:spPr>
          <a:xfrm>
            <a:off x="5547866" y="2472822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225843D-561C-A6B0-1CB2-C0BA54175512}"/>
              </a:ext>
            </a:extLst>
          </p:cNvPr>
          <p:cNvCxnSpPr/>
          <p:nvPr/>
        </p:nvCxnSpPr>
        <p:spPr>
          <a:xfrm>
            <a:off x="5473360" y="2569624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488577C-0A3C-044C-CC88-7C955E4A718A}"/>
              </a:ext>
            </a:extLst>
          </p:cNvPr>
          <p:cNvCxnSpPr/>
          <p:nvPr/>
        </p:nvCxnSpPr>
        <p:spPr>
          <a:xfrm>
            <a:off x="5520831" y="3446613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210EBF9-9732-7A62-39E4-091A08639A0F}"/>
              </a:ext>
            </a:extLst>
          </p:cNvPr>
          <p:cNvCxnSpPr/>
          <p:nvPr/>
        </p:nvCxnSpPr>
        <p:spPr>
          <a:xfrm>
            <a:off x="5473360" y="2825260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D4E71039-8144-338E-4FBE-5F4F40492F67}"/>
              </a:ext>
            </a:extLst>
          </p:cNvPr>
          <p:cNvCxnSpPr/>
          <p:nvPr/>
        </p:nvCxnSpPr>
        <p:spPr>
          <a:xfrm>
            <a:off x="5509909" y="2952835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399B960-723E-69A3-4031-B755D3FACF29}"/>
              </a:ext>
            </a:extLst>
          </p:cNvPr>
          <p:cNvCxnSpPr/>
          <p:nvPr/>
        </p:nvCxnSpPr>
        <p:spPr>
          <a:xfrm>
            <a:off x="5476779" y="3072135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6DF2170-BCAD-CD07-91A3-847BDC27D5CE}"/>
              </a:ext>
            </a:extLst>
          </p:cNvPr>
          <p:cNvCxnSpPr/>
          <p:nvPr/>
        </p:nvCxnSpPr>
        <p:spPr>
          <a:xfrm>
            <a:off x="5473360" y="3203847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25ED64AF-BD2B-D0D3-C6CB-47FC4C7EE85C}"/>
              </a:ext>
            </a:extLst>
          </p:cNvPr>
          <p:cNvCxnSpPr/>
          <p:nvPr/>
        </p:nvCxnSpPr>
        <p:spPr>
          <a:xfrm>
            <a:off x="5494019" y="3323146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DCB261CE-A4BF-4629-A678-3162E190CBA5}"/>
              </a:ext>
            </a:extLst>
          </p:cNvPr>
          <p:cNvGrpSpPr/>
          <p:nvPr/>
        </p:nvGrpSpPr>
        <p:grpSpPr>
          <a:xfrm>
            <a:off x="2136897" y="1887163"/>
            <a:ext cx="1499301" cy="461665"/>
            <a:chOff x="3042595" y="1881688"/>
            <a:chExt cx="1499301" cy="2420142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C72904D-9C49-21B2-E343-12C449293C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30722A82-9711-49D2-87A5-D0495CA435B0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242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IN+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IN-</a:t>
              </a:r>
            </a:p>
            <a:p>
              <a:endParaRPr kumimoji="1" lang="zh-TW" altLang="en-US" sz="800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D7A159A0-F296-956A-7166-75E16EADF173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OUT+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OUT-</a:t>
              </a:r>
            </a:p>
          </p:txBody>
        </p:sp>
      </p:grp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D7BFFA6-5C0C-B63E-EC35-764BAAE6669E}"/>
              </a:ext>
            </a:extLst>
          </p:cNvPr>
          <p:cNvCxnSpPr>
            <a:cxnSpLocks/>
          </p:cNvCxnSpPr>
          <p:nvPr/>
        </p:nvCxnSpPr>
        <p:spPr>
          <a:xfrm>
            <a:off x="3580152" y="1963374"/>
            <a:ext cx="54889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E84FCE6C-5A01-8335-85B1-5F60FC355575}"/>
              </a:ext>
            </a:extLst>
          </p:cNvPr>
          <p:cNvCxnSpPr>
            <a:cxnSpLocks/>
          </p:cNvCxnSpPr>
          <p:nvPr/>
        </p:nvCxnSpPr>
        <p:spPr>
          <a:xfrm flipV="1">
            <a:off x="3543136" y="2117948"/>
            <a:ext cx="638211" cy="4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E271057-6838-C3BE-0DCC-E758F901B29B}"/>
              </a:ext>
            </a:extLst>
          </p:cNvPr>
          <p:cNvSpPr txBox="1"/>
          <p:nvPr/>
        </p:nvSpPr>
        <p:spPr>
          <a:xfrm>
            <a:off x="3702421" y="1777911"/>
            <a:ext cx="408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10V</a:t>
            </a: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AFB4D048-7564-FB30-30CB-1246E427A5B2}"/>
              </a:ext>
            </a:extLst>
          </p:cNvPr>
          <p:cNvGrpSpPr/>
          <p:nvPr/>
        </p:nvGrpSpPr>
        <p:grpSpPr>
          <a:xfrm>
            <a:off x="2115508" y="2367960"/>
            <a:ext cx="1499301" cy="707886"/>
            <a:chOff x="3042595" y="1881688"/>
            <a:chExt cx="1499301" cy="2213581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B55AED3-6C31-4A31-05DD-4DB00311B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DF394927-6F26-3BCB-EF9A-1DCD09C070B9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98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53C896CC-12F3-F2D8-EFD4-2EF923DDCB63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221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VCC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35251038-7ACC-C469-27CC-B9F29F797FFE}"/>
                </a:ext>
              </a:extLst>
            </p:cNvPr>
            <p:cNvSpPr txBox="1"/>
            <p:nvPr/>
          </p:nvSpPr>
          <p:spPr>
            <a:xfrm>
              <a:off x="3195878" y="2463212"/>
              <a:ext cx="958432" cy="105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藍牙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4.0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模組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#4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3D56A673-7399-A107-3B99-79E68E24B74E}"/>
              </a:ext>
            </a:extLst>
          </p:cNvPr>
          <p:cNvCxnSpPr>
            <a:cxnSpLocks/>
          </p:cNvCxnSpPr>
          <p:nvPr/>
        </p:nvCxnSpPr>
        <p:spPr>
          <a:xfrm>
            <a:off x="3558763" y="2472822"/>
            <a:ext cx="5632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5DB3F83-0215-5CAB-DC8A-CD528BF1853C}"/>
              </a:ext>
            </a:extLst>
          </p:cNvPr>
          <p:cNvCxnSpPr>
            <a:cxnSpLocks/>
          </p:cNvCxnSpPr>
          <p:nvPr/>
        </p:nvCxnSpPr>
        <p:spPr>
          <a:xfrm>
            <a:off x="3561529" y="2583657"/>
            <a:ext cx="5632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6D2B6205-54B0-265C-F01A-D4DD95930C3E}"/>
              </a:ext>
            </a:extLst>
          </p:cNvPr>
          <p:cNvCxnSpPr>
            <a:cxnSpLocks/>
          </p:cNvCxnSpPr>
          <p:nvPr/>
        </p:nvCxnSpPr>
        <p:spPr>
          <a:xfrm>
            <a:off x="3564295" y="2702805"/>
            <a:ext cx="5632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4C3C1D07-8F69-8A1D-C78E-1ED795FCC32D}"/>
              </a:ext>
            </a:extLst>
          </p:cNvPr>
          <p:cNvCxnSpPr>
            <a:cxnSpLocks/>
          </p:cNvCxnSpPr>
          <p:nvPr/>
        </p:nvCxnSpPr>
        <p:spPr>
          <a:xfrm>
            <a:off x="3558749" y="2838579"/>
            <a:ext cx="5632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925C2CEB-F3E8-CF65-810F-7106E7ED5FF6}"/>
              </a:ext>
            </a:extLst>
          </p:cNvPr>
          <p:cNvGrpSpPr/>
          <p:nvPr/>
        </p:nvGrpSpPr>
        <p:grpSpPr>
          <a:xfrm>
            <a:off x="2110208" y="3043898"/>
            <a:ext cx="1499301" cy="576045"/>
            <a:chOff x="3042595" y="1881688"/>
            <a:chExt cx="1499301" cy="180131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7BB14767-2316-1A46-899E-F32A8EE8C2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69EB606-38F6-6A33-93C1-53A2A514E02E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98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4D92E5FE-6BED-2E53-3159-8FCA33E1A3F6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0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VCC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A63A81D2-7A98-0FC4-18FC-295A43AC31A3}"/>
                </a:ext>
              </a:extLst>
            </p:cNvPr>
            <p:cNvSpPr txBox="1"/>
            <p:nvPr/>
          </p:nvSpPr>
          <p:spPr>
            <a:xfrm>
              <a:off x="3228334" y="2463212"/>
              <a:ext cx="925976" cy="105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藍牙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4.0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模組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#1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39DE3F30-74A3-D914-A1A9-FE004579C622}"/>
              </a:ext>
            </a:extLst>
          </p:cNvPr>
          <p:cNvGrpSpPr/>
          <p:nvPr/>
        </p:nvGrpSpPr>
        <p:grpSpPr>
          <a:xfrm>
            <a:off x="2101359" y="3659463"/>
            <a:ext cx="1499301" cy="576045"/>
            <a:chOff x="3042595" y="1881688"/>
            <a:chExt cx="1499301" cy="180131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A3208AE3-D96E-BD93-FC24-5910D095F2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5EF44B06-122A-3669-C096-F30F3BD41DF1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98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0C416D12-C95F-65FF-952F-6C0BCD4B3B27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0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VCC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0E7E71D-C366-33E4-1D39-050108B28B1A}"/>
                </a:ext>
              </a:extLst>
            </p:cNvPr>
            <p:cNvSpPr txBox="1"/>
            <p:nvPr/>
          </p:nvSpPr>
          <p:spPr>
            <a:xfrm>
              <a:off x="3258154" y="2463212"/>
              <a:ext cx="957218" cy="1058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藍牙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4.0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模組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#2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67656C84-5E51-B873-433E-6F73BD34EC93}"/>
              </a:ext>
            </a:extLst>
          </p:cNvPr>
          <p:cNvGrpSpPr/>
          <p:nvPr/>
        </p:nvGrpSpPr>
        <p:grpSpPr>
          <a:xfrm>
            <a:off x="2101359" y="4303283"/>
            <a:ext cx="1499301" cy="576045"/>
            <a:chOff x="3042595" y="1881688"/>
            <a:chExt cx="1499301" cy="180131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0B82D65-B043-4F66-EB40-0014DA7A7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DC0F2861-5FB8-05E7-808E-7E35137DAB3C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98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352FABFE-2AA3-E946-CA9E-6715CC2DA49D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0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TXD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VCC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3A4F3786-4915-18A1-7EF9-DC5D43696E9E}"/>
                </a:ext>
              </a:extLst>
            </p:cNvPr>
            <p:cNvSpPr txBox="1"/>
            <p:nvPr/>
          </p:nvSpPr>
          <p:spPr>
            <a:xfrm>
              <a:off x="3267000" y="2463212"/>
              <a:ext cx="979120" cy="1058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藍牙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4.0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模組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#3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49612C45-965A-7A3C-AE8E-67491AD2E977}"/>
              </a:ext>
            </a:extLst>
          </p:cNvPr>
          <p:cNvCxnSpPr>
            <a:cxnSpLocks/>
          </p:cNvCxnSpPr>
          <p:nvPr/>
        </p:nvCxnSpPr>
        <p:spPr>
          <a:xfrm flipH="1">
            <a:off x="3721104" y="2834982"/>
            <a:ext cx="1" cy="182354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2D0C617D-96BC-81A0-E26B-DC9FB4FE5684}"/>
              </a:ext>
            </a:extLst>
          </p:cNvPr>
          <p:cNvCxnSpPr>
            <a:cxnSpLocks/>
          </p:cNvCxnSpPr>
          <p:nvPr/>
        </p:nvCxnSpPr>
        <p:spPr>
          <a:xfrm>
            <a:off x="3544614" y="3365104"/>
            <a:ext cx="1764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DB9F731A-5A22-9BD4-8AB5-1D9761FAD01B}"/>
              </a:ext>
            </a:extLst>
          </p:cNvPr>
          <p:cNvCxnSpPr>
            <a:cxnSpLocks/>
          </p:cNvCxnSpPr>
          <p:nvPr/>
        </p:nvCxnSpPr>
        <p:spPr>
          <a:xfrm>
            <a:off x="3544614" y="3984066"/>
            <a:ext cx="1764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71A0C787-DDE2-0CEB-7AA3-1A5B8B11AC9A}"/>
              </a:ext>
            </a:extLst>
          </p:cNvPr>
          <p:cNvCxnSpPr>
            <a:cxnSpLocks/>
          </p:cNvCxnSpPr>
          <p:nvPr/>
        </p:nvCxnSpPr>
        <p:spPr>
          <a:xfrm>
            <a:off x="3544613" y="4658527"/>
            <a:ext cx="1764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C1F0944E-277D-CCDD-2037-7DD2681BCD14}"/>
              </a:ext>
            </a:extLst>
          </p:cNvPr>
          <p:cNvCxnSpPr>
            <a:cxnSpLocks/>
          </p:cNvCxnSpPr>
          <p:nvPr/>
        </p:nvCxnSpPr>
        <p:spPr>
          <a:xfrm>
            <a:off x="3951982" y="2708170"/>
            <a:ext cx="8850" cy="2326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657B7FEC-EF7D-0663-4D2E-5A5681EA2987}"/>
              </a:ext>
            </a:extLst>
          </p:cNvPr>
          <p:cNvCxnSpPr>
            <a:cxnSpLocks/>
          </p:cNvCxnSpPr>
          <p:nvPr/>
        </p:nvCxnSpPr>
        <p:spPr>
          <a:xfrm>
            <a:off x="3544613" y="4770637"/>
            <a:ext cx="4073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FE81457B-5750-DB6A-E851-0149A03521AC}"/>
              </a:ext>
            </a:extLst>
          </p:cNvPr>
          <p:cNvCxnSpPr>
            <a:cxnSpLocks/>
          </p:cNvCxnSpPr>
          <p:nvPr/>
        </p:nvCxnSpPr>
        <p:spPr>
          <a:xfrm>
            <a:off x="3543136" y="4124251"/>
            <a:ext cx="4073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C1621F00-573D-827C-CEFE-A0258372CA5E}"/>
              </a:ext>
            </a:extLst>
          </p:cNvPr>
          <p:cNvCxnSpPr>
            <a:cxnSpLocks/>
          </p:cNvCxnSpPr>
          <p:nvPr/>
        </p:nvCxnSpPr>
        <p:spPr>
          <a:xfrm>
            <a:off x="3553463" y="3514651"/>
            <a:ext cx="4073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44EBF35E-0A92-995B-B81C-A92810C7AE10}"/>
              </a:ext>
            </a:extLst>
          </p:cNvPr>
          <p:cNvGrpSpPr/>
          <p:nvPr/>
        </p:nvGrpSpPr>
        <p:grpSpPr>
          <a:xfrm>
            <a:off x="2159235" y="1368815"/>
            <a:ext cx="1499301" cy="461665"/>
            <a:chOff x="3042595" y="1881688"/>
            <a:chExt cx="1499301" cy="2420142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2AB3DC7-8465-C747-8CBB-29B1EF4AB4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A2C66826-31CF-7CC3-8327-B61F47B83642}"/>
                </a:ext>
              </a:extLst>
            </p:cNvPr>
            <p:cNvSpPr txBox="1"/>
            <p:nvPr/>
          </p:nvSpPr>
          <p:spPr>
            <a:xfrm>
              <a:off x="3042595" y="1881688"/>
              <a:ext cx="566029" cy="242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IN+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IN-</a:t>
              </a:r>
            </a:p>
            <a:p>
              <a:endParaRPr kumimoji="1" lang="zh-TW" altLang="en-US" sz="800" dirty="0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220DA208-7F30-4F46-F05D-943FEA18B3AA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OUT+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OUT-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D8AEE99F-4D61-EE9D-146B-8ABD11477C65}"/>
                </a:ext>
              </a:extLst>
            </p:cNvPr>
            <p:cNvSpPr txBox="1"/>
            <p:nvPr/>
          </p:nvSpPr>
          <p:spPr>
            <a:xfrm>
              <a:off x="3384075" y="2293463"/>
              <a:ext cx="823610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XL4015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#1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AC4F9167-D369-C1EA-866B-433B41A57EC4}"/>
              </a:ext>
            </a:extLst>
          </p:cNvPr>
          <p:cNvGrpSpPr/>
          <p:nvPr/>
        </p:nvGrpSpPr>
        <p:grpSpPr>
          <a:xfrm>
            <a:off x="4078080" y="1353992"/>
            <a:ext cx="1526168" cy="467919"/>
            <a:chOff x="3015728" y="1881688"/>
            <a:chExt cx="1526168" cy="2452927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D12E0479-3D9A-7453-C2DA-2E4541DF50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BD65FDD7-401C-479A-D4F9-AEA01F215A18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242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5V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endParaRPr kumimoji="1" lang="zh-TW" altLang="en-US" sz="800" dirty="0"/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B927FB51-8A0E-6AA0-AECD-88813C0B7D41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A1DC2829-6A01-C49C-DF1B-C3EFDB547317}"/>
                </a:ext>
              </a:extLst>
            </p:cNvPr>
            <p:cNvSpPr txBox="1"/>
            <p:nvPr/>
          </p:nvSpPr>
          <p:spPr>
            <a:xfrm>
              <a:off x="3413213" y="2168159"/>
              <a:ext cx="851104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ESP32-CAM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0483B655-76DC-996B-216D-E4DA234D9688}"/>
              </a:ext>
            </a:extLst>
          </p:cNvPr>
          <p:cNvCxnSpPr>
            <a:cxnSpLocks/>
          </p:cNvCxnSpPr>
          <p:nvPr/>
        </p:nvCxnSpPr>
        <p:spPr>
          <a:xfrm>
            <a:off x="3587792" y="1599647"/>
            <a:ext cx="54889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3" name="直線接點 132">
            <a:extLst>
              <a:ext uri="{FF2B5EF4-FFF2-40B4-BE49-F238E27FC236}">
                <a16:creationId xmlns:a16="http://schemas.microsoft.com/office/drawing/2014/main" id="{99DF3ABA-5A24-B7F2-094A-6ADB2531E9A7}"/>
              </a:ext>
            </a:extLst>
          </p:cNvPr>
          <p:cNvCxnSpPr>
            <a:cxnSpLocks/>
          </p:cNvCxnSpPr>
          <p:nvPr/>
        </p:nvCxnSpPr>
        <p:spPr>
          <a:xfrm>
            <a:off x="3598374" y="1480499"/>
            <a:ext cx="54889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2734B2E1-1532-83AB-9891-A0AE5B91DF3E}"/>
              </a:ext>
            </a:extLst>
          </p:cNvPr>
          <p:cNvGrpSpPr/>
          <p:nvPr/>
        </p:nvGrpSpPr>
        <p:grpSpPr>
          <a:xfrm>
            <a:off x="7571677" y="2228228"/>
            <a:ext cx="1526168" cy="338554"/>
            <a:chOff x="3015728" y="1734163"/>
            <a:chExt cx="1526168" cy="4204494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615984F-6D76-0E0F-7E10-B48B772A2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45496FFF-F7D3-43A2-DA9E-D6638F6D8AA0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2591ECD1-8EC6-F32D-F9DE-D082A4B6541B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F8ACD82E-E997-393D-D290-7707FDDA3D4C}"/>
                </a:ext>
              </a:extLst>
            </p:cNvPr>
            <p:cNvSpPr txBox="1"/>
            <p:nvPr/>
          </p:nvSpPr>
          <p:spPr>
            <a:xfrm>
              <a:off x="3272837" y="1734163"/>
              <a:ext cx="997237" cy="420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TT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減速馬達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#FR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D6E2F760-12C1-7A47-AA1D-BA087E6A606B}"/>
              </a:ext>
            </a:extLst>
          </p:cNvPr>
          <p:cNvGrpSpPr/>
          <p:nvPr/>
        </p:nvGrpSpPr>
        <p:grpSpPr>
          <a:xfrm>
            <a:off x="7571677" y="2496428"/>
            <a:ext cx="1526168" cy="338554"/>
            <a:chOff x="3015728" y="1615313"/>
            <a:chExt cx="1526168" cy="4204494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C6EA0938-5694-41D0-B33C-3D4DB1F16D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9582219-DB50-7082-98DF-966A4D70BF7C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47" name="文字方塊 146">
              <a:extLst>
                <a:ext uri="{FF2B5EF4-FFF2-40B4-BE49-F238E27FC236}">
                  <a16:creationId xmlns:a16="http://schemas.microsoft.com/office/drawing/2014/main" id="{61CB4E47-98BF-F25B-B8AA-0710B4783316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C3D507B7-DD50-738E-A3D2-9471B1DDF560}"/>
                </a:ext>
              </a:extLst>
            </p:cNvPr>
            <p:cNvSpPr txBox="1"/>
            <p:nvPr/>
          </p:nvSpPr>
          <p:spPr>
            <a:xfrm>
              <a:off x="3280939" y="1615313"/>
              <a:ext cx="1024049" cy="420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TT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減速馬達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#FL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149" name="群組 148">
            <a:extLst>
              <a:ext uri="{FF2B5EF4-FFF2-40B4-BE49-F238E27FC236}">
                <a16:creationId xmlns:a16="http://schemas.microsoft.com/office/drawing/2014/main" id="{BA7FD4B0-6881-1B13-349A-B19A5189A32B}"/>
              </a:ext>
            </a:extLst>
          </p:cNvPr>
          <p:cNvGrpSpPr/>
          <p:nvPr/>
        </p:nvGrpSpPr>
        <p:grpSpPr>
          <a:xfrm>
            <a:off x="7509625" y="3123793"/>
            <a:ext cx="1526168" cy="338554"/>
            <a:chOff x="3015728" y="1616306"/>
            <a:chExt cx="1526168" cy="4204494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FE0B840C-1E48-6690-517C-9D3F47007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87F0E59E-34D3-FB84-1996-B3980F2B0BB5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EC3C1FF8-1F10-F7EA-D54D-152A2973501F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016DD689-4887-4495-F2E4-969733F0B5CF}"/>
                </a:ext>
              </a:extLst>
            </p:cNvPr>
            <p:cNvSpPr txBox="1"/>
            <p:nvPr/>
          </p:nvSpPr>
          <p:spPr>
            <a:xfrm>
              <a:off x="3334889" y="1616306"/>
              <a:ext cx="1030154" cy="420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TT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減速馬達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#RR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1AD82F1A-CF95-29B6-38C5-C6528ED04476}"/>
              </a:ext>
            </a:extLst>
          </p:cNvPr>
          <p:cNvGrpSpPr/>
          <p:nvPr/>
        </p:nvGrpSpPr>
        <p:grpSpPr>
          <a:xfrm>
            <a:off x="7509625" y="3367061"/>
            <a:ext cx="1526168" cy="338554"/>
            <a:chOff x="3015728" y="1616294"/>
            <a:chExt cx="1526168" cy="4204494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BD05A9B6-079A-F9AC-8D7E-8E2DD6B32D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50129B5B-D478-DBCE-9E1F-66F377987B4E}"/>
                </a:ext>
              </a:extLst>
            </p:cNvPr>
            <p:cNvSpPr txBox="1"/>
            <p:nvPr/>
          </p:nvSpPr>
          <p:spPr>
            <a:xfrm>
              <a:off x="3015728" y="1914473"/>
              <a:ext cx="566029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9CD30D28-B080-9116-37F7-AF8BBEC3A4B2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9AB107E3-F3C6-87B0-4077-BFE72AE84201}"/>
                </a:ext>
              </a:extLst>
            </p:cNvPr>
            <p:cNvSpPr txBox="1"/>
            <p:nvPr/>
          </p:nvSpPr>
          <p:spPr>
            <a:xfrm>
              <a:off x="3334889" y="1616294"/>
              <a:ext cx="1005723" cy="420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TT</a:t>
              </a:r>
              <a:r>
                <a:rPr kumimoji="1" lang="zh-TW" altLang="en-US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減速馬達</a:t>
              </a:r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 #RL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cxnSp>
        <p:nvCxnSpPr>
          <p:cNvPr id="159" name="直線接點 158">
            <a:extLst>
              <a:ext uri="{FF2B5EF4-FFF2-40B4-BE49-F238E27FC236}">
                <a16:creationId xmlns:a16="http://schemas.microsoft.com/office/drawing/2014/main" id="{D60D6116-C632-F789-4001-9B7E24D1D04F}"/>
              </a:ext>
            </a:extLst>
          </p:cNvPr>
          <p:cNvCxnSpPr/>
          <p:nvPr/>
        </p:nvCxnSpPr>
        <p:spPr>
          <a:xfrm>
            <a:off x="7248610" y="2325140"/>
            <a:ext cx="3714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2D81F197-5BD5-78BF-3E00-7239F8034DAF}"/>
              </a:ext>
            </a:extLst>
          </p:cNvPr>
          <p:cNvCxnSpPr/>
          <p:nvPr/>
        </p:nvCxnSpPr>
        <p:spPr>
          <a:xfrm>
            <a:off x="7248610" y="2583657"/>
            <a:ext cx="3714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E8F47ABA-93AE-943C-89D2-BF2ECE932B2F}"/>
              </a:ext>
            </a:extLst>
          </p:cNvPr>
          <p:cNvCxnSpPr>
            <a:cxnSpLocks/>
          </p:cNvCxnSpPr>
          <p:nvPr/>
        </p:nvCxnSpPr>
        <p:spPr>
          <a:xfrm>
            <a:off x="7434351" y="2104500"/>
            <a:ext cx="0" cy="2017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FE4DD4BB-98C2-B838-EE05-5EE0899F13A0}"/>
              </a:ext>
            </a:extLst>
          </p:cNvPr>
          <p:cNvCxnSpPr>
            <a:cxnSpLocks/>
          </p:cNvCxnSpPr>
          <p:nvPr/>
        </p:nvCxnSpPr>
        <p:spPr>
          <a:xfrm>
            <a:off x="7248611" y="2106139"/>
            <a:ext cx="1857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直線接點 166">
            <a:extLst>
              <a:ext uri="{FF2B5EF4-FFF2-40B4-BE49-F238E27FC236}">
                <a16:creationId xmlns:a16="http://schemas.microsoft.com/office/drawing/2014/main" id="{49DFA310-D068-98C7-8E34-28AE411FE455}"/>
              </a:ext>
            </a:extLst>
          </p:cNvPr>
          <p:cNvCxnSpPr>
            <a:cxnSpLocks/>
          </p:cNvCxnSpPr>
          <p:nvPr/>
        </p:nvCxnSpPr>
        <p:spPr>
          <a:xfrm>
            <a:off x="3960832" y="4124251"/>
            <a:ext cx="34735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709791E0-8CC7-5586-A77F-B3928F0B3326}"/>
              </a:ext>
            </a:extLst>
          </p:cNvPr>
          <p:cNvGrpSpPr/>
          <p:nvPr/>
        </p:nvGrpSpPr>
        <p:grpSpPr>
          <a:xfrm>
            <a:off x="283338" y="1367251"/>
            <a:ext cx="1476963" cy="464792"/>
            <a:chOff x="3064933" y="1881688"/>
            <a:chExt cx="1476963" cy="2436534"/>
          </a:xfrm>
        </p:grpSpPr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089FF543-6421-49D3-3A05-C980F857F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18013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DAD35AA8-F48C-725E-28B7-98238D39F3AE}"/>
                </a:ext>
              </a:extLst>
            </p:cNvPr>
            <p:cNvSpPr txBox="1"/>
            <p:nvPr/>
          </p:nvSpPr>
          <p:spPr>
            <a:xfrm>
              <a:off x="4210024" y="1898080"/>
              <a:ext cx="189726" cy="242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+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-</a:t>
              </a:r>
            </a:p>
            <a:p>
              <a:pPr algn="r"/>
              <a:endParaRPr kumimoji="1" lang="zh-TW" altLang="en-US" sz="800" dirty="0"/>
            </a:p>
          </p:txBody>
        </p: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1DB08181-A203-44EF-28A4-4D7077A343D3}"/>
                </a:ext>
              </a:extLst>
            </p:cNvPr>
            <p:cNvSpPr txBox="1"/>
            <p:nvPr/>
          </p:nvSpPr>
          <p:spPr>
            <a:xfrm>
              <a:off x="4056589" y="1881688"/>
              <a:ext cx="485307" cy="11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2AF0E654-22FF-FE7A-D12E-100ECA62ED0D}"/>
                </a:ext>
              </a:extLst>
            </p:cNvPr>
            <p:cNvSpPr txBox="1"/>
            <p:nvPr/>
          </p:nvSpPr>
          <p:spPr>
            <a:xfrm>
              <a:off x="3330335" y="2220770"/>
              <a:ext cx="798054" cy="177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accent4">
                      <a:lumMod val="10000"/>
                    </a:schemeClr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4S1P-TS031</a:t>
              </a:r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endParaRPr kumimoji="1" lang="zh-TW" altLang="en-US" sz="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</p:grp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10EED6AA-77D6-EDD8-13A9-65213FCE8C92}"/>
              </a:ext>
            </a:extLst>
          </p:cNvPr>
          <p:cNvSpPr txBox="1"/>
          <p:nvPr/>
        </p:nvSpPr>
        <p:spPr>
          <a:xfrm>
            <a:off x="3702420" y="1303516"/>
            <a:ext cx="408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6V</a:t>
            </a:r>
          </a:p>
        </p:txBody>
      </p: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F52924BA-B890-C912-77E6-90B136F67C72}"/>
              </a:ext>
            </a:extLst>
          </p:cNvPr>
          <p:cNvCxnSpPr>
            <a:cxnSpLocks/>
          </p:cNvCxnSpPr>
          <p:nvPr/>
        </p:nvCxnSpPr>
        <p:spPr>
          <a:xfrm>
            <a:off x="1639543" y="1461411"/>
            <a:ext cx="54889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FB7ACDB9-5487-E1C0-A823-D6515D8E240E}"/>
              </a:ext>
            </a:extLst>
          </p:cNvPr>
          <p:cNvCxnSpPr>
            <a:cxnSpLocks/>
          </p:cNvCxnSpPr>
          <p:nvPr/>
        </p:nvCxnSpPr>
        <p:spPr>
          <a:xfrm>
            <a:off x="1705358" y="1607080"/>
            <a:ext cx="4744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B4899D40-F5F8-6CA8-81DE-E7B2DBD39742}"/>
              </a:ext>
            </a:extLst>
          </p:cNvPr>
          <p:cNvCxnSpPr>
            <a:cxnSpLocks/>
          </p:cNvCxnSpPr>
          <p:nvPr/>
        </p:nvCxnSpPr>
        <p:spPr>
          <a:xfrm>
            <a:off x="1985319" y="1993355"/>
            <a:ext cx="20311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C86197B1-AFF8-F168-0FE5-96F1004FF2AB}"/>
              </a:ext>
            </a:extLst>
          </p:cNvPr>
          <p:cNvCxnSpPr>
            <a:cxnSpLocks/>
          </p:cNvCxnSpPr>
          <p:nvPr/>
        </p:nvCxnSpPr>
        <p:spPr>
          <a:xfrm flipV="1">
            <a:off x="1991819" y="1458046"/>
            <a:ext cx="0" cy="53530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52ACA68-3F19-5132-3D17-B7311C80B411}"/>
              </a:ext>
            </a:extLst>
          </p:cNvPr>
          <p:cNvCxnSpPr>
            <a:cxnSpLocks/>
          </p:cNvCxnSpPr>
          <p:nvPr/>
        </p:nvCxnSpPr>
        <p:spPr>
          <a:xfrm flipH="1">
            <a:off x="1705358" y="1607080"/>
            <a:ext cx="55873" cy="3429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6C2B8681-F80D-3424-3211-9C0106BB313E}"/>
              </a:ext>
            </a:extLst>
          </p:cNvPr>
          <p:cNvCxnSpPr>
            <a:cxnSpLocks/>
          </p:cNvCxnSpPr>
          <p:nvPr/>
        </p:nvCxnSpPr>
        <p:spPr>
          <a:xfrm>
            <a:off x="1751949" y="2138459"/>
            <a:ext cx="407069" cy="1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8CF00A42-6165-ABAA-DD4D-21E4152E6D7E}"/>
              </a:ext>
            </a:extLst>
          </p:cNvPr>
          <p:cNvSpPr txBox="1"/>
          <p:nvPr/>
        </p:nvSpPr>
        <p:spPr>
          <a:xfrm>
            <a:off x="1639543" y="1303516"/>
            <a:ext cx="483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16.6V</a:t>
            </a:r>
          </a:p>
        </p:txBody>
      </p: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815717FB-9C40-B973-EEF5-652E3CC7A0C5}"/>
              </a:ext>
            </a:extLst>
          </p:cNvPr>
          <p:cNvCxnSpPr>
            <a:cxnSpLocks/>
          </p:cNvCxnSpPr>
          <p:nvPr/>
        </p:nvCxnSpPr>
        <p:spPr>
          <a:xfrm>
            <a:off x="1715587" y="5034650"/>
            <a:ext cx="22452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2" name="直線接點 201">
            <a:extLst>
              <a:ext uri="{FF2B5EF4-FFF2-40B4-BE49-F238E27FC236}">
                <a16:creationId xmlns:a16="http://schemas.microsoft.com/office/drawing/2014/main" id="{DA15B6D1-FF0F-5F92-4277-8EB6677F496B}"/>
              </a:ext>
            </a:extLst>
          </p:cNvPr>
          <p:cNvCxnSpPr>
            <a:cxnSpLocks/>
          </p:cNvCxnSpPr>
          <p:nvPr/>
        </p:nvCxnSpPr>
        <p:spPr>
          <a:xfrm flipV="1">
            <a:off x="2102903" y="1128713"/>
            <a:ext cx="0" cy="3293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直線接點 203">
            <a:extLst>
              <a:ext uri="{FF2B5EF4-FFF2-40B4-BE49-F238E27FC236}">
                <a16:creationId xmlns:a16="http://schemas.microsoft.com/office/drawing/2014/main" id="{B2AE1497-229A-DD97-0B9C-BE9EA934B2A3}"/>
              </a:ext>
            </a:extLst>
          </p:cNvPr>
          <p:cNvCxnSpPr>
            <a:cxnSpLocks/>
          </p:cNvCxnSpPr>
          <p:nvPr/>
        </p:nvCxnSpPr>
        <p:spPr>
          <a:xfrm flipH="1" flipV="1">
            <a:off x="2102903" y="1128713"/>
            <a:ext cx="5415855" cy="888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直線接點 207">
            <a:extLst>
              <a:ext uri="{FF2B5EF4-FFF2-40B4-BE49-F238E27FC236}">
                <a16:creationId xmlns:a16="http://schemas.microsoft.com/office/drawing/2014/main" id="{81BCB3F7-9A2F-9591-EB2A-4B2368246D7B}"/>
              </a:ext>
            </a:extLst>
          </p:cNvPr>
          <p:cNvCxnSpPr>
            <a:cxnSpLocks/>
          </p:cNvCxnSpPr>
          <p:nvPr/>
        </p:nvCxnSpPr>
        <p:spPr>
          <a:xfrm flipV="1">
            <a:off x="7518758" y="1137594"/>
            <a:ext cx="0" cy="169738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2B3A1395-B796-7D51-68DC-75FA78D1EBF6}"/>
              </a:ext>
            </a:extLst>
          </p:cNvPr>
          <p:cNvCxnSpPr>
            <a:cxnSpLocks/>
          </p:cNvCxnSpPr>
          <p:nvPr/>
        </p:nvCxnSpPr>
        <p:spPr>
          <a:xfrm flipH="1">
            <a:off x="7248611" y="1993355"/>
            <a:ext cx="27014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BBD76BCD-0989-79ED-F18F-DF55000AE579}"/>
              </a:ext>
            </a:extLst>
          </p:cNvPr>
          <p:cNvGrpSpPr/>
          <p:nvPr/>
        </p:nvGrpSpPr>
        <p:grpSpPr>
          <a:xfrm>
            <a:off x="5820635" y="2750852"/>
            <a:ext cx="1427973" cy="841471"/>
            <a:chOff x="3057878" y="1881688"/>
            <a:chExt cx="1427973" cy="830997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215BE6F-4200-CF54-F1D4-16CCB1EB62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4933" y="1881688"/>
              <a:ext cx="1420917" cy="7818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endParaRPr kumimoji="1" lang="zh-TW" altLang="en-US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0B9CC302-2F6D-1A60-DC08-1A44C437DEBE}"/>
                </a:ext>
              </a:extLst>
            </p:cNvPr>
            <p:cNvSpPr txBox="1"/>
            <p:nvPr/>
          </p:nvSpPr>
          <p:spPr>
            <a:xfrm>
              <a:off x="3941703" y="1881688"/>
              <a:ext cx="5441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VIN</a:t>
              </a: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GND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MOT1</a:t>
              </a:r>
            </a:p>
            <a:p>
              <a:pPr algn="r"/>
              <a:endParaRPr kumimoji="1" lang="en-US" altLang="zh-TW" sz="8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r"/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MOT2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4ABBCB92-D2EB-237F-C9D2-48B13554B5FA}"/>
                </a:ext>
              </a:extLst>
            </p:cNvPr>
            <p:cNvSpPr txBox="1"/>
            <p:nvPr/>
          </p:nvSpPr>
          <p:spPr>
            <a:xfrm>
              <a:off x="3057878" y="1881688"/>
              <a:ext cx="4078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IN2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IN3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IN4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EN1</a:t>
              </a:r>
            </a:p>
            <a:p>
              <a:r>
                <a:rPr kumimoji="1" lang="en-US" altLang="zh-TW" sz="8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EN2</a:t>
              </a: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290DEAE-9880-1139-B9A7-6AFCCDA9E84A}"/>
              </a:ext>
            </a:extLst>
          </p:cNvPr>
          <p:cNvSpPr txBox="1"/>
          <p:nvPr/>
        </p:nvSpPr>
        <p:spPr>
          <a:xfrm>
            <a:off x="6151583" y="3059102"/>
            <a:ext cx="731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 #2</a:t>
            </a:r>
            <a:endParaRPr kumimoji="1" lang="zh-TW" altLang="en-US" sz="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1F4BBBA2-61FF-48EC-8A13-EAF792F6B54D}"/>
              </a:ext>
            </a:extLst>
          </p:cNvPr>
          <p:cNvCxnSpPr>
            <a:cxnSpLocks/>
          </p:cNvCxnSpPr>
          <p:nvPr/>
        </p:nvCxnSpPr>
        <p:spPr>
          <a:xfrm flipH="1">
            <a:off x="7248611" y="2834982"/>
            <a:ext cx="27014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2C4ED000-C010-F0AE-28EB-C53F82C62F34}"/>
              </a:ext>
            </a:extLst>
          </p:cNvPr>
          <p:cNvCxnSpPr>
            <a:cxnSpLocks/>
          </p:cNvCxnSpPr>
          <p:nvPr/>
        </p:nvCxnSpPr>
        <p:spPr>
          <a:xfrm>
            <a:off x="7248611" y="2960543"/>
            <a:ext cx="1857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ECE2FD9B-98E0-891A-B413-AE9858456A4F}"/>
              </a:ext>
            </a:extLst>
          </p:cNvPr>
          <p:cNvSpPr txBox="1"/>
          <p:nvPr/>
        </p:nvSpPr>
        <p:spPr>
          <a:xfrm>
            <a:off x="2484483" y="1929071"/>
            <a:ext cx="82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XL4015</a:t>
            </a:r>
            <a:r>
              <a:rPr kumimoji="1" lang="zh-TW" altLang="en-US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</a:t>
            </a:r>
            <a:r>
              <a:rPr kumimoji="1" lang="en-US" altLang="zh-TW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#2</a:t>
            </a:r>
            <a:endParaRPr kumimoji="1" lang="zh-TW" altLang="en-US" sz="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endParaRPr kumimoji="1" lang="zh-TW" altLang="en-US" sz="8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01F6419-3EF3-9C17-5260-AD60D891835A}"/>
              </a:ext>
            </a:extLst>
          </p:cNvPr>
          <p:cNvSpPr>
            <a:spLocks noChangeAspect="1"/>
          </p:cNvSpPr>
          <p:nvPr/>
        </p:nvSpPr>
        <p:spPr>
          <a:xfrm>
            <a:off x="5822537" y="1357172"/>
            <a:ext cx="1420917" cy="3436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en-US" altLang="zh-TW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r"/>
            <a:endParaRPr kumimoji="1" lang="zh-TW" altLang="en-US" sz="8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070B962-E64F-8020-D5A0-E71BB78CA495}"/>
              </a:ext>
            </a:extLst>
          </p:cNvPr>
          <p:cNvSpPr txBox="1"/>
          <p:nvPr/>
        </p:nvSpPr>
        <p:spPr>
          <a:xfrm>
            <a:off x="6228446" y="1428917"/>
            <a:ext cx="655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OV2460</a:t>
            </a:r>
            <a:endParaRPr kumimoji="1" lang="zh-TW" altLang="en-US" sz="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endParaRPr kumimoji="1" lang="zh-TW" altLang="en-US" sz="800" dirty="0">
              <a:solidFill>
                <a:schemeClr val="accent4">
                  <a:lumMod val="10000"/>
                </a:schemeClr>
              </a:solidFill>
            </a:endParaRPr>
          </a:p>
        </p:txBody>
      </p: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0097DDDC-DA40-F647-A791-376990DD0CE5}"/>
              </a:ext>
            </a:extLst>
          </p:cNvPr>
          <p:cNvCxnSpPr/>
          <p:nvPr/>
        </p:nvCxnSpPr>
        <p:spPr>
          <a:xfrm>
            <a:off x="5531980" y="1518124"/>
            <a:ext cx="3714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133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AB141B9-04C2-1822-154E-065E07BE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D3888C40-ECE1-C966-E54F-30BC97715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25A9E68-C7B6-9059-D3CD-442682B1F4A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34CA4B9-E20D-6335-4CD0-FF6BE820803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171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C8D3D8D-644B-807A-E43B-E510B12E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EE4FEF6-2349-E3F3-156F-DB40A36AA987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5D90D2A-8FBF-0846-B665-83B636D5B79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792EF93-83D2-96E6-888E-8EF989B7ED6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3EFF36A-1620-8E55-CFDC-20B0158379D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8E17A71-2DC0-9A00-BC42-CEABE650C3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1905600-73D7-6320-D0F2-542D4610B8B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EC68AE2-A570-2062-D5CA-5E88618D30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0366C3E-2EE5-533C-E711-1DD8E71FA4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ADE36BD-F4AE-88B2-34C5-DDCBE95951B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702C8D5-0AA8-9B6D-0895-F6465A3988E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1E8D058-1069-CAD4-78DE-86FC4949DB1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E59B708-ECFA-D3B7-A6A0-BD18E62EFA2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A603C8C-5EB2-48D1-F2A4-8310CDCED7B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45682BC4-965B-6F1E-2D08-3CE7114FB1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5A4F1274-9E9F-450C-A7DA-C8498B998C0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D8A1CA6-20DF-30CC-E7ED-9DC368216B5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079B06A-5CD3-B573-7515-A2434D53B64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E945E797-3C34-F61E-4FEA-308B7B1BB3D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8622F5FA-98DE-51BD-D57C-FA542BAFC36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A02D6FD-EFCC-EC04-C1F5-E5F6DE33EA4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1E5B9756-05C7-73C9-E1C9-0A9A06EA4DA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FA6BABA-0EF6-4E2E-EBD9-B3C04B818F26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FC139DD-F42E-4FC9-DE36-BB07A13276C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CF64B11-E7B1-297C-DF3B-3D5EEEE37A7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9CD9A80-0397-A7B3-EE5A-537AF7B6DAC5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49C6BE41-C266-7ADC-2197-C17CDD71FF0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6F36196-E499-4A44-82D6-24F93903C47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A100E9F-CEBD-41D4-DF57-2FB58F45780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A13A55-FC5E-A565-3426-131091C3E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3157"/>
              </p:ext>
            </p:extLst>
          </p:nvPr>
        </p:nvGraphicFramePr>
        <p:xfrm>
          <a:off x="1061250" y="1518863"/>
          <a:ext cx="7021500" cy="303276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29198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286649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863030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Arduino 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L298N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整合各元件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MacBook M1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演算法計算</a:t>
                      </a:r>
                      <a:br>
                        <a:rPr lang="en-US" altLang="zh-TW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</a:b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控制介面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97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發射藍牙訊號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(#1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、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#2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、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#3)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接收藍牙訊號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(#4)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06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L298N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控制直流馬達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42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7649359-6FF0-0D39-8922-03A8A7B5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C990707-B8D8-5B74-6E4E-063875705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2656D632-FB69-E0ED-6EA6-076B12D3B31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04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D814E62E-1004-5C28-7385-7171734E8F35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2680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D54FD30-7E08-20D4-B33B-2A0EC55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DB73C44-B20F-12C6-B369-BDEDBEACC1D1}"/>
              </a:ext>
            </a:extLst>
          </p:cNvPr>
          <p:cNvGrpSpPr/>
          <p:nvPr/>
        </p:nvGrpSpPr>
        <p:grpSpPr>
          <a:xfrm>
            <a:off x="1802084" y="228600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D2B1565-7189-29F2-42D7-A30D7C5078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7C0C6B5-47C6-4766-06E0-278964098E4E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411DE520-8085-D20A-86E1-FE9B12EA532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DFC488-17A7-BED3-11D6-F5356B14989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211B191-EA3A-E605-DFB5-697A995B334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BD065EC-7CC5-1EC5-8435-E360E33A408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9649028-14AF-0153-5FB2-DA9FC005373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564A40F1-EF9C-B0F0-24F6-682A6DAC10D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1A4F6DC-88D4-91D2-8E06-6F0260659F0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FAA6733-8BA5-A003-B953-AB9094EB3FF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F3906F3-539C-3958-057A-573D3B2D9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0D2D1B9-3F4B-3C2A-AC49-798DE5B7973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7CCDEA-7C7E-AE8A-4C36-4A61CEEE1D7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246562A-B810-26A3-F9A3-31D8E7A36DE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724BE6F6-3F8B-1842-70B1-C585A73831D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DB9F5B83-AD19-40B7-03B4-23EB6A29614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76E7504-C6E8-BDFB-36FE-6ECD80F313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506B873C-8B54-B716-1D2C-E92B4086E5A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20B098F-CC9E-BC27-9239-13E1531694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EE946A25-7D31-7519-41AC-3BF3C87456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9B7E8D5-E69C-58A5-E75D-B4463D64B2B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8A210D4-436F-C685-3F40-C0BF8BA7B0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3B0B0FED-492E-0C6B-5E50-06C76C02D4F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8D00754-CABC-A85C-1444-272C7C822E2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6E4D2BF-4FC0-3596-744B-5854E201FDD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66400398-4F7F-D309-1844-F4D625A1D6A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D267441-915E-9FA7-1A8D-83537E7847E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2204F9-DB8D-8CDB-2FE4-C03361AC7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09253"/>
              </p:ext>
            </p:extLst>
          </p:nvPr>
        </p:nvGraphicFramePr>
        <p:xfrm>
          <a:off x="1524000" y="2571750"/>
          <a:ext cx="6096000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76388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947737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TT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減速馬達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提供麥克納姆輪獨立驅動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29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7FD116-6F19-FFC6-0691-B3BC4055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24C98B-A348-4D6C-D2AC-D3E557181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感測器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C170271-75AD-988A-F56F-AD59E7D3C9E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5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51F9911-056A-B90B-1FB7-4D7767F9C86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2288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F88985E-22D3-B8D7-1A15-8EAA919FF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62C440-3DF2-F7AD-5448-7C531BF79580}"/>
              </a:ext>
            </a:extLst>
          </p:cNvPr>
          <p:cNvGrpSpPr/>
          <p:nvPr/>
        </p:nvGrpSpPr>
        <p:grpSpPr>
          <a:xfrm>
            <a:off x="1775426" y="207208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F71DE1-2AF7-7C73-B395-21FC1341D78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8744533-8EEA-B9F2-A6A2-E1BE4D60166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6465DF7-04BE-1937-AD3C-551567372AD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7499E09D-0971-DA11-0936-6EE1A3D7ABF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C92C357-07F0-D97F-69A6-D75E0BC229C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EBE7423-7D4E-6433-1008-AB1683FF9DA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9ACB614-641F-B89D-B656-8BD10F38B22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3B95ADB-22BC-14A2-64B7-56B0EB07BA7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5F2EB71-E66A-16AE-7393-282D983204F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119A2D0-A391-593E-2ED5-AC93BFCE282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B010515-8688-1934-6D5C-A1F2FF9CFCA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8147346B-8463-2E9A-344D-E4771345512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8643117-2221-9AA4-9797-FCA4D42493C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479E7544-7F6A-E7DB-B71B-D1D151B2436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3B1898E-A70B-4A5D-C05D-3FE112E23BB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F95B677-2644-B3AB-1683-F7C148B5FAC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454023A-4BCF-2B28-A33B-5FFA879C8DF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84DF781-1C69-EA0F-5181-D0F0B01D180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A3DB90A-3759-2132-E555-47E31E061A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4F1F2CE4-C264-92D8-5420-CE8B2A2DDD2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AB21E6-5DE8-D47E-6A87-1C0680FF597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2CE6A75-7EF3-9B13-4B08-C63CF5FE25C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AFB43820-0C51-E193-F459-BA1472C5D34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7F31F85-D790-4917-7E39-46559A83D8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FA69022-CD20-5DCE-FBCB-0EE23C5414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843F6E1-BECC-B26D-785D-6129CFBBCF7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6CEC2233-BE30-E3FF-A796-41FA1C4BEA1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A691EE-5D81-2454-364E-CE6137443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56387"/>
              </p:ext>
            </p:extLst>
          </p:nvPr>
        </p:nvGraphicFramePr>
        <p:xfrm>
          <a:off x="1340644" y="2367167"/>
          <a:ext cx="6462711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328862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1291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1004749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攝影鏡頭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拍攝影像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4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6F0CCDE-7CF0-9AB4-7AE2-50FB72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53015A09-8A8D-3F30-BA27-DCD7D9D74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人機界面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E00A071A-1754-150B-808E-8C5B22137AD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06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3AE789D-6D10-D46B-B0DA-C5C69E3C32B9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0646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9FFBE14-0B10-DD0B-A267-BAA47CA8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CA9B68FE-1F22-5288-2A7B-9E5B0CACB3E9}"/>
              </a:ext>
            </a:extLst>
          </p:cNvPr>
          <p:cNvGrpSpPr/>
          <p:nvPr/>
        </p:nvGrpSpPr>
        <p:grpSpPr>
          <a:xfrm>
            <a:off x="1260883" y="1369614"/>
            <a:ext cx="6622233" cy="2102856"/>
            <a:chOff x="1260882" y="1218906"/>
            <a:chExt cx="6622233" cy="2102856"/>
          </a:xfrm>
        </p:grpSpPr>
        <p:sp>
          <p:nvSpPr>
            <p:cNvPr id="4" name="Google Shape;115;p26">
              <a:extLst>
                <a:ext uri="{FF2B5EF4-FFF2-40B4-BE49-F238E27FC236}">
                  <a16:creationId xmlns:a16="http://schemas.microsoft.com/office/drawing/2014/main" id="{966DCC6C-CCCE-DAEC-E168-C6E567276FFF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2270334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影像循線控制、藍牙、麥克納姆輪</a:t>
              </a:r>
            </a:p>
          </p:txBody>
        </p:sp>
        <p:sp>
          <p:nvSpPr>
            <p:cNvPr id="7" name="Google Shape;115;p26">
              <a:extLst>
                <a:ext uri="{FF2B5EF4-FFF2-40B4-BE49-F238E27FC236}">
                  <a16:creationId xmlns:a16="http://schemas.microsoft.com/office/drawing/2014/main" id="{F3776D37-14F0-B98B-6359-5779DD32C36D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1218906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7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關鍵字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72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44DBD90-16B1-FB16-B2CC-B4484B5F0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07545EF9-7DD6-7B09-F827-5F424C29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70690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使用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手把切換各模式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並於個人電腦終端機中監控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6C2B4C-BD9E-975D-AA24-FB9AB1B6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77152"/>
            <a:ext cx="7772400" cy="15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AEBB1C8-DE47-432A-CF65-602B6721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4C82F83-906D-E5AE-2EA3-7D681E94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4222" r="29883" b="29175"/>
          <a:stretch/>
        </p:blipFill>
        <p:spPr>
          <a:xfrm>
            <a:off x="0" y="265486"/>
            <a:ext cx="9144000" cy="41521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50C245-73FA-3C44-3EE7-CC3790FD0D76}"/>
              </a:ext>
            </a:extLst>
          </p:cNvPr>
          <p:cNvSpPr txBox="1"/>
          <p:nvPr/>
        </p:nvSpPr>
        <p:spPr>
          <a:xfrm>
            <a:off x="111879" y="2024571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搖桿控制模式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00E1E-AD69-A381-56B9-FE8AEE6479C7}"/>
              </a:ext>
            </a:extLst>
          </p:cNvPr>
          <p:cNvSpPr txBox="1"/>
          <p:nvPr/>
        </p:nvSpPr>
        <p:spPr>
          <a:xfrm>
            <a:off x="111879" y="2518765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影像循線模式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5F68D8-387B-DFCF-7324-D8109AECE8D3}"/>
              </a:ext>
            </a:extLst>
          </p:cNvPr>
          <p:cNvSpPr txBox="1"/>
          <p:nvPr/>
        </p:nvSpPr>
        <p:spPr>
          <a:xfrm>
            <a:off x="111879" y="346819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自動跟隨模式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B5632-372D-FE28-5179-FC749AE521B0}"/>
              </a:ext>
            </a:extLst>
          </p:cNvPr>
          <p:cNvSpPr txBox="1"/>
          <p:nvPr/>
        </p:nvSpPr>
        <p:spPr>
          <a:xfrm>
            <a:off x="7379578" y="299934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FB69FB-E5DE-E689-F479-CF0E85318A06}"/>
              </a:ext>
            </a:extLst>
          </p:cNvPr>
          <p:cNvSpPr txBox="1"/>
          <p:nvPr/>
        </p:nvSpPr>
        <p:spPr>
          <a:xfrm>
            <a:off x="7379578" y="2494706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退出模式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8FCC1F-EE3E-C7E4-11A8-1ECD239BA055}"/>
              </a:ext>
            </a:extLst>
          </p:cNvPr>
          <p:cNvSpPr txBox="1"/>
          <p:nvPr/>
        </p:nvSpPr>
        <p:spPr>
          <a:xfrm>
            <a:off x="620539" y="1508135"/>
            <a:ext cx="125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終止程式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1E501A9-5416-2F41-1F87-4E75E5F32E85}"/>
              </a:ext>
            </a:extLst>
          </p:cNvPr>
          <p:cNvSpPr txBox="1"/>
          <p:nvPr/>
        </p:nvSpPr>
        <p:spPr>
          <a:xfrm>
            <a:off x="7379578" y="619013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車輛移動速度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E36402-E1EF-96E0-ABE3-0CBDDB0214C4}"/>
              </a:ext>
            </a:extLst>
          </p:cNvPr>
          <p:cNvSpPr txBox="1"/>
          <p:nvPr/>
        </p:nvSpPr>
        <p:spPr>
          <a:xfrm>
            <a:off x="7883864" y="3904090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車輛方向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06596-9049-034D-4D1F-90CB5D2846BB}"/>
              </a:ext>
            </a:extLst>
          </p:cNvPr>
          <p:cNvSpPr txBox="1"/>
          <p:nvPr/>
        </p:nvSpPr>
        <p:spPr>
          <a:xfrm>
            <a:off x="111879" y="3942907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車輛角度</a:t>
            </a:r>
          </a:p>
        </p:txBody>
      </p:sp>
    </p:spTree>
    <p:extLst>
      <p:ext uri="{BB962C8B-B14F-4D97-AF65-F5344CB8AC3E}">
        <p14:creationId xmlns:p14="http://schemas.microsoft.com/office/powerpoint/2010/main" val="345912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DA574F7-98F2-D6FF-41AF-848BBB55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0E42056-DBCA-6CA5-1EBD-84F835386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</a:t>
            </a: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設計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F618B15-6451-9A38-7AE6-E8D6555DCFA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altLang="zh-TW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7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4FC9810D-7B55-9A9D-B5E7-1B05A86BB86A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94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1F73C96-DF76-D7AB-BBD5-071586A1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A11B379-CEF4-5083-6678-CF1BFC78E221}"/>
              </a:ext>
            </a:extLst>
          </p:cNvPr>
          <p:cNvGrpSpPr/>
          <p:nvPr/>
        </p:nvGrpSpPr>
        <p:grpSpPr>
          <a:xfrm>
            <a:off x="2611527" y="-107827"/>
            <a:ext cx="3911220" cy="1324681"/>
            <a:chOff x="2655826" y="205510"/>
            <a:chExt cx="3911220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42D2716-24DE-3B9B-DF9E-635A199073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7683866-0999-C592-F7A3-8EE24E9E60D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85D5C8A5-51BF-AD3D-689A-C90395520BA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9A0FDAA-7018-3B88-3C4E-34DF6F567F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7A23EE35-B696-70C3-37B5-6BA2FF8E56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22B645-6D94-83FA-9A71-AB69DB08F34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3B4F570-25CB-6848-90A6-FAC8B4D3072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2E53E4-2B0D-71D2-68AF-C0ED7F454A0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612650D-02C1-FC90-6E2E-50AF3C0B8D4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14F0DEC2-D890-5C75-AB13-7935DEFC037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ACBACE77-C7A6-08A2-BAD5-8114FB50F60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0071C5D-962C-6100-2345-162F44771318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FC1D9057-1110-F8CB-649D-2D4D162972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9BD37A-E60C-3315-726D-5CC21F4E198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41981E13-512B-F795-26C0-67807277C98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1E065AF-268E-82EC-5F05-2E46556748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BBEE67-7AC2-567A-0A21-4FABEC23CB7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190B2-FDD7-CC47-1848-1487DFB95A3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7FB8ACA-1197-CD01-10E4-68CB477B303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5E1FD797-2B8A-76EE-FBF3-CDF657A3099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1D3C74A-DE74-E464-7D46-85D7A70DB7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19408CE1-B68C-BAFA-7E15-6105D0265C1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F3A6F8F0-DBBD-8795-487C-325A8C22673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D9B9077A-DC59-A6DB-B62F-82ADFE1879C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3B04D30D-1393-33CE-CDCA-8B4EDB8E7871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611D603C-930F-D5E5-5D5F-ABD0D2AE023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7A3B29F-0BDF-36B3-3B58-A792B35AF2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7" y="539105"/>
              <a:ext cx="254492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程式架構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C49CDD03-1A6D-8A19-9735-0E1066D8702A}"/>
              </a:ext>
            </a:extLst>
          </p:cNvPr>
          <p:cNvSpPr>
            <a:spLocks noChangeAspect="1"/>
          </p:cNvSpPr>
          <p:nvPr/>
        </p:nvSpPr>
        <p:spPr>
          <a:xfrm>
            <a:off x="2438117" y="1209138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程式開始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E939D57-C8BF-CDB6-BF05-A4B110143C6A}"/>
              </a:ext>
            </a:extLst>
          </p:cNvPr>
          <p:cNvSpPr>
            <a:spLocks noChangeAspect="1"/>
          </p:cNvSpPr>
          <p:nvPr/>
        </p:nvSpPr>
        <p:spPr>
          <a:xfrm>
            <a:off x="2438117" y="1856307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等待控制訊號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C1E24D5-4B02-7D93-CD46-286A01332F71}"/>
              </a:ext>
            </a:extLst>
          </p:cNvPr>
          <p:cNvSpPr>
            <a:spLocks noChangeAspect="1"/>
          </p:cNvSpPr>
          <p:nvPr/>
        </p:nvSpPr>
        <p:spPr>
          <a:xfrm>
            <a:off x="2438117" y="250305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9A9F523F-07EC-0766-B049-0CA48F3CE4E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3552856" y="1620054"/>
            <a:ext cx="0" cy="23625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53EB788-0421-C980-6F5A-4949889B5C6F}"/>
              </a:ext>
            </a:extLst>
          </p:cNvPr>
          <p:cNvSpPr>
            <a:spLocks noChangeAspect="1"/>
          </p:cNvSpPr>
          <p:nvPr/>
        </p:nvSpPr>
        <p:spPr>
          <a:xfrm>
            <a:off x="2433254" y="3174420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運行模式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684B7D-A126-A000-7F94-959881CB78E5}"/>
              </a:ext>
            </a:extLst>
          </p:cNvPr>
          <p:cNvSpPr>
            <a:spLocks noChangeAspect="1"/>
          </p:cNvSpPr>
          <p:nvPr/>
        </p:nvSpPr>
        <p:spPr>
          <a:xfrm>
            <a:off x="2433254" y="3791662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等待中斷訊號</a:t>
            </a:r>
          </a:p>
        </p:txBody>
      </p:sp>
      <p:cxnSp>
        <p:nvCxnSpPr>
          <p:cNvPr id="49" name="肘形接點 48">
            <a:extLst>
              <a:ext uri="{FF2B5EF4-FFF2-40B4-BE49-F238E27FC236}">
                <a16:creationId xmlns:a16="http://schemas.microsoft.com/office/drawing/2014/main" id="{F64814BF-3BEE-7679-064F-7BB4777453C3}"/>
              </a:ext>
            </a:extLst>
          </p:cNvPr>
          <p:cNvCxnSpPr>
            <a:cxnSpLocks/>
            <a:stCxn id="51" idx="1"/>
            <a:endCxn id="43" idx="1"/>
          </p:cNvCxnSpPr>
          <p:nvPr/>
        </p:nvCxnSpPr>
        <p:spPr>
          <a:xfrm rot="10800000" flipH="1">
            <a:off x="2433253" y="2061766"/>
            <a:ext cx="4863" cy="2576385"/>
          </a:xfrm>
          <a:prstGeom prst="bentConnector3">
            <a:avLst>
              <a:gd name="adj1" fmla="val -1228527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9541F744-C92F-2B0B-6D1B-C082C87DC51E}"/>
              </a:ext>
            </a:extLst>
          </p:cNvPr>
          <p:cNvSpPr>
            <a:spLocks noChangeAspect="1"/>
          </p:cNvSpPr>
          <p:nvPr/>
        </p:nvSpPr>
        <p:spPr>
          <a:xfrm>
            <a:off x="2433254" y="4432692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模式中斷</a:t>
            </a: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E246F898-D2DB-7211-07B1-10DE7F3DE159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3552856" y="2267223"/>
            <a:ext cx="0" cy="235831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085AE47-3EF0-0EA8-C4AB-05554F48D67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3547993" y="2913970"/>
            <a:ext cx="4863" cy="26045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946C03E-FB89-CE32-BB91-829BD16FCDF4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3547993" y="3585336"/>
            <a:ext cx="0" cy="20632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53580A2-D7AF-E86B-BEE1-0ED4468A4D77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3547993" y="4202578"/>
            <a:ext cx="0" cy="230114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2B02C8C1-9B54-EDC4-3115-4D5586712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0312" y="1275289"/>
            <a:ext cx="394888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系統採用異步處理架構</a:t>
            </a:r>
            <a:br>
              <a:rPr lang="en-US" altLang="zh-TW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搭配中斷的驅動機制</a:t>
            </a:r>
            <a:br>
              <a:rPr lang="en-US" altLang="zh-TW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切換各種運行模式</a:t>
            </a:r>
            <a:br>
              <a:rPr lang="en-US" altLang="zh-TW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掃描間隔為</a:t>
            </a:r>
            <a:r>
              <a:rPr lang="en-US" altLang="zh-TW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0.2</a:t>
            </a:r>
            <a:r>
              <a:rPr lang="zh-TW" altLang="en-US" sz="2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5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5CAE2BD-146B-64FD-20CA-E7AF1DA0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CBE5DD70-A344-3CBC-98C3-3A21FF9CFB77}"/>
              </a:ext>
            </a:extLst>
          </p:cNvPr>
          <p:cNvSpPr/>
          <p:nvPr/>
        </p:nvSpPr>
        <p:spPr>
          <a:xfrm>
            <a:off x="4488637" y="19194"/>
            <a:ext cx="960519" cy="2849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程式開始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79829FC-772F-ABA6-320E-F2BA366914EC}"/>
              </a:ext>
            </a:extLst>
          </p:cNvPr>
          <p:cNvSpPr/>
          <p:nvPr/>
        </p:nvSpPr>
        <p:spPr>
          <a:xfrm>
            <a:off x="4333685" y="423391"/>
            <a:ext cx="1270425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連接藍牙設備</a:t>
            </a:r>
            <a:endParaRPr kumimoji="1" lang="zh-TW" altLang="en-US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CE143A9-D9F8-EABB-EFB9-0595C8ED061C}"/>
              </a:ext>
            </a:extLst>
          </p:cNvPr>
          <p:cNvSpPr/>
          <p:nvPr/>
        </p:nvSpPr>
        <p:spPr>
          <a:xfrm>
            <a:off x="3770652" y="846689"/>
            <a:ext cx="2396481" cy="72794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車輛速度設定為</a:t>
            </a:r>
            <a:r>
              <a:rPr kumimoji="1" lang="en-US" altLang="zh-TW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速度轉換為</a:t>
            </a:r>
            <a:r>
              <a: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傳送訊號至</a:t>
            </a:r>
            <a:r>
              <a:rPr kumimoji="1" lang="en-US" altLang="zh-TW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97A5E355-D97A-1604-14E2-87356BA9BE42}"/>
              </a:ext>
            </a:extLst>
          </p:cNvPr>
          <p:cNvSpPr/>
          <p:nvPr/>
        </p:nvSpPr>
        <p:spPr>
          <a:xfrm>
            <a:off x="4143058" y="1686176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掃描程式終止訊號</a:t>
            </a: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879998-04DA-CC3D-E69B-FF7EDDFE5079}"/>
              </a:ext>
            </a:extLst>
          </p:cNvPr>
          <p:cNvSpPr/>
          <p:nvPr/>
        </p:nvSpPr>
        <p:spPr>
          <a:xfrm>
            <a:off x="6309079" y="1694796"/>
            <a:ext cx="960519" cy="28491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程式終止</a:t>
            </a: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97FBB63-CE4D-BBFB-861F-125C43AF5CF1}"/>
              </a:ext>
            </a:extLst>
          </p:cNvPr>
          <p:cNvSpPr/>
          <p:nvPr/>
        </p:nvSpPr>
        <p:spPr>
          <a:xfrm>
            <a:off x="4147640" y="2866584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進入模式</a:t>
            </a: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F4F76C48-0886-53F8-9EEF-427267B99F7D}"/>
              </a:ext>
            </a:extLst>
          </p:cNvPr>
          <p:cNvSpPr/>
          <p:nvPr/>
        </p:nvSpPr>
        <p:spPr>
          <a:xfrm>
            <a:off x="4139461" y="3304807"/>
            <a:ext cx="1651674" cy="511885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讀取影像</a:t>
            </a:r>
            <a:endParaRPr kumimoji="1" lang="en-US" altLang="zh-TW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將影像轉換為速度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3175CEA9-8C19-F45C-9B58-75C11F30A9F9}"/>
              </a:ext>
            </a:extLst>
          </p:cNvPr>
          <p:cNvSpPr/>
          <p:nvPr/>
        </p:nvSpPr>
        <p:spPr>
          <a:xfrm>
            <a:off x="2375833" y="3273601"/>
            <a:ext cx="1651674" cy="52137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讀取手把開度</a:t>
            </a:r>
            <a:endParaRPr kumimoji="1" lang="en-US" altLang="zh-TW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將開度轉換為速度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964C2D0D-CC03-912A-3C12-515BD1246324}"/>
              </a:ext>
            </a:extLst>
          </p:cNvPr>
          <p:cNvSpPr/>
          <p:nvPr/>
        </p:nvSpPr>
        <p:spPr>
          <a:xfrm>
            <a:off x="5937071" y="3263070"/>
            <a:ext cx="1704536" cy="52137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讀取藍牙</a:t>
            </a:r>
            <a:r>
              <a: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endParaRPr kumimoji="1" lang="en-US" altLang="zh-TW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將</a:t>
            </a:r>
            <a:r>
              <a: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轉換為速度</a:t>
            </a:r>
            <a:endParaRPr kumimoji="1" lang="en-US" altLang="zh-TW" sz="1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907DA65A-4BD0-1A04-0C97-D0457C77482F}"/>
              </a:ext>
            </a:extLst>
          </p:cNvPr>
          <p:cNvSpPr/>
          <p:nvPr/>
        </p:nvSpPr>
        <p:spPr>
          <a:xfrm>
            <a:off x="3770652" y="3949198"/>
            <a:ext cx="2396481" cy="52137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速度轉換為</a:t>
            </a:r>
            <a:r>
              <a:rPr kumimoji="1" lang="en-US" altLang="zh-TW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  <a:endParaRPr kumimoji="1" lang="en-US" altLang="zh-TW" sz="14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傳送訊號至</a:t>
            </a:r>
            <a:r>
              <a:rPr kumimoji="1" lang="en-US" altLang="zh-TW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4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EA0DCE42-7346-6940-EA5F-54B93F2D5A04}"/>
              </a:ext>
            </a:extLst>
          </p:cNvPr>
          <p:cNvSpPr/>
          <p:nvPr/>
        </p:nvSpPr>
        <p:spPr>
          <a:xfrm>
            <a:off x="4143058" y="4585986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掃描模式</a:t>
            </a:r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中斷訊號   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18E9209-8AA8-0936-9B14-72DAFDB2CD5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968898" y="708301"/>
            <a:ext cx="0" cy="128809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CFFC4155-DE33-7B4F-A168-72A71FD7457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4968897" y="304104"/>
            <a:ext cx="1" cy="119287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9B9A9D5B-2660-5AD5-7A27-9F84D5A1E352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>
            <a:off x="4968893" y="1574635"/>
            <a:ext cx="2" cy="111541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9D697769-673E-6C63-8FDE-F8563629B19E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5794732" y="1828631"/>
            <a:ext cx="514347" cy="8620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6BD56EB-7849-B15C-F6BC-8B11A2FD36E2}"/>
              </a:ext>
            </a:extLst>
          </p:cNvPr>
          <p:cNvCxnSpPr>
            <a:cxnSpLocks/>
            <a:stCxn id="38" idx="2"/>
            <a:endCxn id="139" idx="0"/>
          </p:cNvCxnSpPr>
          <p:nvPr/>
        </p:nvCxnSpPr>
        <p:spPr>
          <a:xfrm>
            <a:off x="4968895" y="1971086"/>
            <a:ext cx="0" cy="116343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8F55658D-EA9B-DEA0-8D47-93028010381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flipH="1">
            <a:off x="4965298" y="3151494"/>
            <a:ext cx="8179" cy="153313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3B675AC-7974-7A82-E949-8B4E2C37F88F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4973477" y="3151494"/>
            <a:ext cx="1815862" cy="111576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E2B79065-C9CC-1159-203F-18585167A3F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 flipH="1">
            <a:off x="3201670" y="3151494"/>
            <a:ext cx="1771807" cy="122107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32C9A349-1074-321E-622F-F0C112E7E083}"/>
              </a:ext>
            </a:extLst>
          </p:cNvPr>
          <p:cNvCxnSpPr>
            <a:cxnSpLocks/>
            <a:stCxn id="48" idx="2"/>
            <a:endCxn id="2" idx="0"/>
          </p:cNvCxnSpPr>
          <p:nvPr/>
        </p:nvCxnSpPr>
        <p:spPr>
          <a:xfrm>
            <a:off x="3201670" y="3794975"/>
            <a:ext cx="1767223" cy="154223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92848C39-0B18-A017-997E-91B318AB02A1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4965298" y="3816692"/>
            <a:ext cx="3595" cy="132506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372B8DCD-9CDF-1333-8E23-5C4495C0C54A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4952594" y="3784443"/>
            <a:ext cx="1836745" cy="142205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8F352DD4-13EB-FF80-7B68-CDA7FDAD9114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968893" y="4470572"/>
            <a:ext cx="2" cy="115414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接點 127">
            <a:extLst>
              <a:ext uri="{FF2B5EF4-FFF2-40B4-BE49-F238E27FC236}">
                <a16:creationId xmlns:a16="http://schemas.microsoft.com/office/drawing/2014/main" id="{F3524EFC-92EB-CB57-6B57-0FEBAEC9E2EC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 rot="5400000" flipH="1">
            <a:off x="2539657" y="2441658"/>
            <a:ext cx="3660234" cy="1198243"/>
          </a:xfrm>
          <a:prstGeom prst="bentConnector4">
            <a:avLst>
              <a:gd name="adj1" fmla="val -6246"/>
              <a:gd name="adj2" fmla="val 270872"/>
            </a:avLst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圓角矩形 138">
            <a:extLst>
              <a:ext uri="{FF2B5EF4-FFF2-40B4-BE49-F238E27FC236}">
                <a16:creationId xmlns:a16="http://schemas.microsoft.com/office/drawing/2014/main" id="{23C79F04-B177-6603-FBAD-65D0A15D68AA}"/>
              </a:ext>
            </a:extLst>
          </p:cNvPr>
          <p:cNvSpPr/>
          <p:nvPr/>
        </p:nvSpPr>
        <p:spPr>
          <a:xfrm>
            <a:off x="4143058" y="2087429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掃描模式</a:t>
            </a:r>
            <a:r>
              <a: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選擇訊號</a:t>
            </a:r>
          </a:p>
        </p:txBody>
      </p:sp>
      <p:cxnSp>
        <p:nvCxnSpPr>
          <p:cNvPr id="140" name="直線箭頭接點 139">
            <a:extLst>
              <a:ext uri="{FF2B5EF4-FFF2-40B4-BE49-F238E27FC236}">
                <a16:creationId xmlns:a16="http://schemas.microsoft.com/office/drawing/2014/main" id="{27B86D62-DA3B-1BBF-F7D2-479CE5FD2CE4}"/>
              </a:ext>
            </a:extLst>
          </p:cNvPr>
          <p:cNvCxnSpPr>
            <a:cxnSpLocks/>
            <a:stCxn id="139" idx="2"/>
            <a:endCxn id="40" idx="0"/>
          </p:cNvCxnSpPr>
          <p:nvPr/>
        </p:nvCxnSpPr>
        <p:spPr>
          <a:xfrm>
            <a:off x="4968895" y="2372339"/>
            <a:ext cx="4582" cy="494245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C0F9622-7152-BA49-CB3C-E910BE70E20E}"/>
              </a:ext>
            </a:extLst>
          </p:cNvPr>
          <p:cNvSpPr txBox="1"/>
          <p:nvPr/>
        </p:nvSpPr>
        <p:spPr>
          <a:xfrm>
            <a:off x="5997130" y="1546177"/>
            <a:ext cx="34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有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9F5251B6-5C16-AE6C-AD47-78F25CC11EE8}"/>
              </a:ext>
            </a:extLst>
          </p:cNvPr>
          <p:cNvSpPr txBox="1"/>
          <p:nvPr/>
        </p:nvSpPr>
        <p:spPr>
          <a:xfrm>
            <a:off x="4978058" y="1925701"/>
            <a:ext cx="340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9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無</a:t>
            </a:r>
            <a:endParaRPr kumimoji="1" lang="zh-TW" altLang="en-US" sz="900" dirty="0">
              <a:solidFill>
                <a:schemeClr val="tx2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EAA827C8-467E-84FD-C1AE-0469269B4C69}"/>
              </a:ext>
            </a:extLst>
          </p:cNvPr>
          <p:cNvSpPr txBox="1"/>
          <p:nvPr/>
        </p:nvSpPr>
        <p:spPr>
          <a:xfrm>
            <a:off x="5017162" y="4884797"/>
            <a:ext cx="34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有                      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678BB6B5-C3A0-D53D-B27A-C7DD583B487B}"/>
              </a:ext>
            </a:extLst>
          </p:cNvPr>
          <p:cNvSpPr txBox="1"/>
          <p:nvPr/>
        </p:nvSpPr>
        <p:spPr>
          <a:xfrm>
            <a:off x="3849237" y="4730909"/>
            <a:ext cx="34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無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cxnSp>
        <p:nvCxnSpPr>
          <p:cNvPr id="37" name="肘形接點 36">
            <a:extLst>
              <a:ext uri="{FF2B5EF4-FFF2-40B4-BE49-F238E27FC236}">
                <a16:creationId xmlns:a16="http://schemas.microsoft.com/office/drawing/2014/main" id="{C7D7F716-E6BC-37AE-CBC4-490C8794930C}"/>
              </a:ext>
            </a:extLst>
          </p:cNvPr>
          <p:cNvCxnSpPr>
            <a:cxnSpLocks/>
          </p:cNvCxnSpPr>
          <p:nvPr/>
        </p:nvCxnSpPr>
        <p:spPr>
          <a:xfrm rot="10800000">
            <a:off x="4130355" y="2584266"/>
            <a:ext cx="12700" cy="2160000"/>
          </a:xfrm>
          <a:prstGeom prst="bentConnector3">
            <a:avLst>
              <a:gd name="adj1" fmla="val 16075858"/>
            </a:avLst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6E6CB821-EB7B-F059-45B7-F0A6890A4D6B}"/>
              </a:ext>
            </a:extLst>
          </p:cNvPr>
          <p:cNvSpPr/>
          <p:nvPr/>
        </p:nvSpPr>
        <p:spPr>
          <a:xfrm>
            <a:off x="4143056" y="2476958"/>
            <a:ext cx="1651674" cy="28491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掃描程式終止訊號</a:t>
            </a:r>
          </a:p>
        </p:txBody>
      </p: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343B67B9-7013-5126-920A-8F23038278B4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5791135" y="1979706"/>
            <a:ext cx="998204" cy="631135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9311068B-789F-D598-F6FC-7ADF56305E6C}"/>
              </a:ext>
            </a:extLst>
          </p:cNvPr>
          <p:cNvSpPr txBox="1"/>
          <p:nvPr/>
        </p:nvSpPr>
        <p:spPr>
          <a:xfrm>
            <a:off x="6309079" y="2193302"/>
            <a:ext cx="34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有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C69E724B-2421-EF92-E5A2-E835B83A254E}"/>
              </a:ext>
            </a:extLst>
          </p:cNvPr>
          <p:cNvSpPr txBox="1"/>
          <p:nvPr/>
        </p:nvSpPr>
        <p:spPr>
          <a:xfrm>
            <a:off x="4988589" y="2718741"/>
            <a:ext cx="340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9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無</a:t>
            </a:r>
            <a:endParaRPr kumimoji="1" lang="zh-TW" altLang="en-US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98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DB1E6A-2CE6-287B-1B99-ED2769ED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ADD04E-B596-FD67-8BAC-66D1D2A80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測試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8368E09-7753-F5A7-A87D-B0495990585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261E2DA1-4A64-C0EB-923C-F323FF929871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70180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7688271-61AC-D3C1-8497-D00ECC83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B9FBC539-A63C-004B-477A-1C6F4D27E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3D764BE0-6E2D-3F96-51A8-F5311ECF2B79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75DBBD8-60C0-4446-C0EE-1B990BDBBE3D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1023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01A44D4-C6E3-9DD6-275C-1CA8DF28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E485E2-0024-FA74-DB30-4325995F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6" y="333595"/>
            <a:ext cx="4074725" cy="439094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717C37DD-36D1-4548-F734-1A08945168C3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52FBB7-93CB-9265-C4BA-E3D94BC494E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D380753-BA46-E767-53DF-07548A72121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3B6B90D-52A2-2DB0-BEE0-55694203D0A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5F64B49-44B1-5F9B-CFCE-F841BE157E5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424EEB07-1E91-70D3-3AD0-F40BDB84F49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CB4A8FF-871F-7DC4-FA3C-E19715F8E9B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5F6BCE85-A53D-F1AE-90A8-343E8633EAC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200A523-2314-43A8-0DC1-1919D4F8BC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6E862116-87B7-3903-8DFF-9567A2DF7A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F6AF34-ADA4-B2F4-707A-6749E2235A1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48243A5E-6C3E-933E-E453-EA4D93CEE27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72DCB47-1BE3-1120-70A6-E70F180BEDD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FD54C5C-3BA1-31A7-86D3-774AAB188CC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C7E5C460-785E-9013-BB72-EBAFE15650C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0F970A6-AA9A-7739-BAF6-8D7A3ED994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AE5926D1-D26F-5993-2A86-D1CE2A9877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45D9B163-E912-44DA-5F31-13A3D3F186F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1C9FA1F8-6BBD-B3A7-DF9D-EF5B600ECE8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96632B6-D528-F1DD-3D91-927CA3959D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D12E6BD8-E1B5-2924-62F2-A02521A1309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9874546-413D-E391-4EF9-BC67F67C28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BC0823FB-DA07-9696-7D37-A7E85BF3B76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C3332F8-63EC-3067-C005-076008D45DB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B4B8CF-1F99-D6D6-28C9-F78323A1BAD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A13A114-1DE9-EA2E-3567-21A63338F7C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D754FE1-B140-33C1-6F1A-6F446E7FF72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9A38AF52-D041-F3B4-0006-84C1D15EE6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搖桿控制</a:t>
              </a:r>
            </a:p>
          </p:txBody>
        </p:sp>
      </p:grpSp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7FCEC28-42F7-6148-D9A5-4A01211C5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495" y="2173352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105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30AF49-27A1-340D-DFBB-50D37EA1F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70635CC-59F1-AD4C-4A49-2FB03F7BD16A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6F367A1B-A589-0133-12DB-B3A5F3811C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5857C37-A9E9-46C2-286A-6012A1ED16A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5A076B2-3553-B17D-1116-905111AD7A2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E0A39B-A2DE-4C79-5D26-09B6DC31DE9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8A4BE8-C7D0-D7C2-3053-4B83664A63D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12E450C-8C28-ECD6-67E1-FE1B59E9E6C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91078F9-69C5-45BB-2BD2-9BAE91BA774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9D8FAE2-0B16-DE22-F9E4-EA045E80C76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479CFC6-AC9F-2C5A-35AB-188619E68F18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D14ADAB-7852-E210-D6C9-A40D003C95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4C9EA8-841A-0EB3-EBD7-2D81F48A858F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CFE7F6B-0A41-EBAB-11BE-31FFCB3FA768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3340B76-E762-1D9E-3C86-0D3F3D011A4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0ED4A14-4E2B-3371-B78B-1808DF8BE23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9C198D4-CAD1-DAD5-6D57-DC1FA9E15AB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A7C4E8C-C593-7313-8B27-66B4A29A4B1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D621980-0C04-895F-E406-76D25DA9DDC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47BE45A-5F0E-E7E7-E17E-C34033F0334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8C266778-417B-351D-710A-7EB6FDB7BD0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9378B7B-4962-5CB8-9966-8DEA43DB422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DB2A5B9E-2FB6-3264-C43F-306B66261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F52A6D6-08E3-DBD5-A7F6-062CB65443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476EAA6-7B03-9CEC-A044-74894FFA5F4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91A3834-42F8-9A7F-0B9F-15B1B11DC47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C2691CD3-D100-05E3-CFA9-721030ACFE1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095BAE2-18C0-739B-9FA3-C5C55C2E38A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3736829E-BBCB-0AF6-7F7A-84B2EA5C5213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搖桿控制</a:t>
              </a: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DAC20166-9269-D99F-B97A-AF262E2A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07" y="1244635"/>
            <a:ext cx="5797188" cy="35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01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BDF86CA-AC27-AF3A-8710-384F0ED7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31A4E9E-5EFB-8FCE-CA03-6AA8FCA05F85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BF70827C-2E21-12CA-EAD5-D958C28843D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E8608F35-2883-F372-B3E4-8FEE890E5F2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1550356E-D2FE-6C94-DC94-532D5EADA73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4478502-DF26-BE4C-3101-E75CFE0F564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90B5AC62-D74D-1862-3C74-FF19A8B9D28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532E04F-1951-0D43-709F-87A3F958381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3BA01A4-3310-6A6B-E1CA-46B3CD842F76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F500AED-05D2-5F02-1E07-4C44B0001BC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68EDA634-6BF7-4AD9-451E-26A0243CDE3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4013C31F-455D-3FB6-D596-8C37AAA25B9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F1E935AA-2B95-1EDD-2094-0C60C2377DA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96E71BE-C1C0-1786-DE1E-429F5EF6D36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9D6CC815-4456-D142-DC85-DE21997B99A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4E7DE201-5DDF-CB06-79F1-199D1317C13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DC1CB52E-6232-C8B8-8143-23D809EB21D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185969F7-FBAD-86C7-82D0-540BD70E087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961E9084-4E4B-B41C-550C-18677840A29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E16074CE-FEF0-097A-81B3-29AEAB9D18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6B6AD0C3-D249-4E98-C81E-75E887AB055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1F783A47-31D4-3E7C-E5F6-299147DB64D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8D9E94EF-5E02-AC39-59DE-A2455EC30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B934E5F8-CFF1-B569-7CA5-4A758773D25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E6439288-D8DE-7C7A-8E92-1BBDA27D2D1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34BD5C76-48AC-BCAC-3C85-926EEB69A0CE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5859CF23-CE1B-2502-79E3-14C2592BD97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B5558AFD-F061-EAD0-43D2-8F2E04A9E3E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33D7786F-8977-AAFD-F1D4-4FEF6A45A4E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51FA2-59B9-2BD9-09E3-A44EEE7E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199322"/>
              </p:ext>
            </p:extLst>
          </p:nvPr>
        </p:nvGraphicFramePr>
        <p:xfrm>
          <a:off x="344556" y="2100090"/>
          <a:ext cx="8454887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717019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2120636223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37658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0.4(m/s)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80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0D243122-2D87-CC12-70E6-751A70B2692A}"/>
              </a:ext>
            </a:extLst>
          </p:cNvPr>
          <p:cNvGrpSpPr/>
          <p:nvPr/>
        </p:nvGrpSpPr>
        <p:grpSpPr>
          <a:xfrm>
            <a:off x="1956884" y="584352"/>
            <a:ext cx="5230231" cy="3974796"/>
            <a:chOff x="1009826" y="740220"/>
            <a:chExt cx="5230231" cy="397479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4080254-778A-63BC-1A2E-93D011013FEC}"/>
                </a:ext>
              </a:extLst>
            </p:cNvPr>
            <p:cNvGrpSpPr/>
            <p:nvPr/>
          </p:nvGrpSpPr>
          <p:grpSpPr>
            <a:xfrm>
              <a:off x="1009826" y="740220"/>
              <a:ext cx="5230231" cy="402555"/>
              <a:chOff x="1680869" y="958159"/>
              <a:chExt cx="5230231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9612F613-A22A-28DB-437A-16143689C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整體功能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155A1A6C-AD24-5C4B-B245-01BE3ADB5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627DD0BF-9E35-3318-587E-F42750D2D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4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9B8BC975-D404-5986-38E8-24AA37A91C95}"/>
                </a:ext>
              </a:extLst>
            </p:cNvPr>
            <p:cNvGrpSpPr/>
            <p:nvPr/>
          </p:nvGrpSpPr>
          <p:grpSpPr>
            <a:xfrm>
              <a:off x="1009826" y="1141521"/>
              <a:ext cx="5230231" cy="402555"/>
              <a:chOff x="1680869" y="958159"/>
              <a:chExt cx="5230231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75E2DE32-A511-BD7D-332A-D35E58C5A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8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077E0C58-9CD1-4D35-C446-7E10B9E42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車體結構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B665C583-97EE-8D93-9D36-FD01C7DCF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A819E669-A988-8AEE-8E82-DF448BFA24E1}"/>
                </a:ext>
              </a:extLst>
            </p:cNvPr>
            <p:cNvGrpSpPr/>
            <p:nvPr/>
          </p:nvGrpSpPr>
          <p:grpSpPr>
            <a:xfrm>
              <a:off x="1009826" y="1541568"/>
              <a:ext cx="5230231" cy="402555"/>
              <a:chOff x="1680869" y="958159"/>
              <a:chExt cx="5230231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E76F74D3-092B-80B4-F115-4BC4FDDB7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3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3A384BD-204D-4B5E-D7D9-D1765FF9F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3EA0FC98-1241-B260-D86F-CE9E75261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2C4A2949-7F96-32CA-B81F-BB7F3A02438F}"/>
                </a:ext>
              </a:extLst>
            </p:cNvPr>
            <p:cNvGrpSpPr/>
            <p:nvPr/>
          </p:nvGrpSpPr>
          <p:grpSpPr>
            <a:xfrm>
              <a:off x="1009826" y="1939107"/>
              <a:ext cx="5230231" cy="402555"/>
              <a:chOff x="1680869" y="958159"/>
              <a:chExt cx="5230231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E2A85AE-8947-F60F-FA32-13633A6D8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15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61BA91D9-F0C9-9225-A10C-6A3082A85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4CE50FFD-B589-F38E-EE09-8D2F83989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42A429B2-4E34-79E4-80DE-5C9654797FF7}"/>
                </a:ext>
              </a:extLst>
            </p:cNvPr>
            <p:cNvGrpSpPr/>
            <p:nvPr/>
          </p:nvGrpSpPr>
          <p:grpSpPr>
            <a:xfrm>
              <a:off x="1009826" y="2332884"/>
              <a:ext cx="5230231" cy="402555"/>
              <a:chOff x="1680869" y="958159"/>
              <a:chExt cx="5230231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BBE778B3-1E89-D340-EBA0-78E1CFDDEB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17</a:t>
                </a: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9CF700DA-096A-71D0-449E-A9BED402E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58E7CF8A-673C-E6CC-16C8-0C2644A6A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D51ECAC-1C87-4AA8-0039-B88F89261912}"/>
                </a:ext>
              </a:extLst>
            </p:cNvPr>
            <p:cNvGrpSpPr/>
            <p:nvPr/>
          </p:nvGrpSpPr>
          <p:grpSpPr>
            <a:xfrm>
              <a:off x="1009826" y="2743403"/>
              <a:ext cx="5230231" cy="402555"/>
              <a:chOff x="1680869" y="958159"/>
              <a:chExt cx="5230231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172AFDE-5ACC-6D18-A5AF-5D78822836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19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9FCB2B9E-FF44-78FF-B438-6F9D6FAAC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人機界面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C30FF69F-1DBD-BCCA-7C66-0BCD6572E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8D2E3BBB-5108-3262-92B2-9571D956C431}"/>
                </a:ext>
              </a:extLst>
            </p:cNvPr>
            <p:cNvGrpSpPr/>
            <p:nvPr/>
          </p:nvGrpSpPr>
          <p:grpSpPr>
            <a:xfrm>
              <a:off x="1009826" y="3122946"/>
              <a:ext cx="5230231" cy="402555"/>
              <a:chOff x="1680869" y="958159"/>
              <a:chExt cx="5230231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FC02AB4F-72DA-6DD0-5BC8-E33B51681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22</a:t>
                </a: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116EEE31-8F66-CFC9-BE7E-B05E7DC45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程式設計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350F3109-A106-1356-4D9D-34566869A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E58EAC55-C32A-DA97-9E7D-3E63666BE36E}"/>
                </a:ext>
              </a:extLst>
            </p:cNvPr>
            <p:cNvGrpSpPr/>
            <p:nvPr/>
          </p:nvGrpSpPr>
          <p:grpSpPr>
            <a:xfrm>
              <a:off x="1009826" y="3499981"/>
              <a:ext cx="5230231" cy="402555"/>
              <a:chOff x="1680869" y="958159"/>
              <a:chExt cx="5230231" cy="422817"/>
            </a:xfrm>
          </p:grpSpPr>
          <p:sp>
            <p:nvSpPr>
              <p:cNvPr id="133" name="Google Shape;124;p26">
                <a:extLst>
                  <a:ext uri="{FF2B5EF4-FFF2-40B4-BE49-F238E27FC236}">
                    <a16:creationId xmlns:a16="http://schemas.microsoft.com/office/drawing/2014/main" id="{DA6B7EDE-C100-B2BE-E4F6-216855B08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. 25</a:t>
                </a:r>
              </a:p>
            </p:txBody>
          </p:sp>
          <p:sp>
            <p:nvSpPr>
              <p:cNvPr id="131" name="Google Shape;115;p26">
                <a:extLst>
                  <a:ext uri="{FF2B5EF4-FFF2-40B4-BE49-F238E27FC236}">
                    <a16:creationId xmlns:a16="http://schemas.microsoft.com/office/drawing/2014/main" id="{542957D3-D0EA-7A38-A99D-DEE39AB5D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測試</a:t>
                </a:r>
              </a:p>
            </p:txBody>
          </p:sp>
          <p:sp>
            <p:nvSpPr>
              <p:cNvPr id="132" name="Google Shape;124;p26">
                <a:extLst>
                  <a:ext uri="{FF2B5EF4-FFF2-40B4-BE49-F238E27FC236}">
                    <a16:creationId xmlns:a16="http://schemas.microsoft.com/office/drawing/2014/main" id="{36CD5DC7-540A-41FB-D906-022878EF5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08</a:t>
                </a: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F1F21-B667-F9FF-09D9-AD873D0E2EDC}"/>
                </a:ext>
              </a:extLst>
            </p:cNvPr>
            <p:cNvGrpSpPr/>
            <p:nvPr/>
          </p:nvGrpSpPr>
          <p:grpSpPr>
            <a:xfrm>
              <a:off x="1009826" y="3911160"/>
              <a:ext cx="5230231" cy="402555"/>
              <a:chOff x="1680869" y="958159"/>
              <a:chExt cx="5230231" cy="422817"/>
            </a:xfrm>
          </p:grpSpPr>
          <p:sp>
            <p:nvSpPr>
              <p:cNvPr id="137" name="Google Shape;124;p26">
                <a:extLst>
                  <a:ext uri="{FF2B5EF4-FFF2-40B4-BE49-F238E27FC236}">
                    <a16:creationId xmlns:a16="http://schemas.microsoft.com/office/drawing/2014/main" id="{F8525B63-455F-92CF-C4E9-79BAD17BF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39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38" name="Google Shape;115;p26">
                <a:extLst>
                  <a:ext uri="{FF2B5EF4-FFF2-40B4-BE49-F238E27FC236}">
                    <a16:creationId xmlns:a16="http://schemas.microsoft.com/office/drawing/2014/main" id="{05DFF8FA-6487-B4B7-93ED-D5820AFCD7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研究進度與花費</a:t>
                </a:r>
              </a:p>
            </p:txBody>
          </p:sp>
          <p:sp>
            <p:nvSpPr>
              <p:cNvPr id="139" name="Google Shape;124;p26">
                <a:extLst>
                  <a:ext uri="{FF2B5EF4-FFF2-40B4-BE49-F238E27FC236}">
                    <a16:creationId xmlns:a16="http://schemas.microsoft.com/office/drawing/2014/main" id="{2F037E2E-BD1A-488F-45A6-8227E32CCA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09</a:t>
                </a: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50D7672E-83E7-2FB6-EE2A-5FFD622878D2}"/>
                </a:ext>
              </a:extLst>
            </p:cNvPr>
            <p:cNvGrpSpPr/>
            <p:nvPr/>
          </p:nvGrpSpPr>
          <p:grpSpPr>
            <a:xfrm>
              <a:off x="1009826" y="4312461"/>
              <a:ext cx="5230231" cy="402555"/>
              <a:chOff x="1680869" y="958159"/>
              <a:chExt cx="5230231" cy="422817"/>
            </a:xfrm>
          </p:grpSpPr>
          <p:sp>
            <p:nvSpPr>
              <p:cNvPr id="141" name="Google Shape;124;p26">
                <a:extLst>
                  <a:ext uri="{FF2B5EF4-FFF2-40B4-BE49-F238E27FC236}">
                    <a16:creationId xmlns:a16="http://schemas.microsoft.com/office/drawing/2014/main" id="{80580879-AF82-0725-550E-AEE558982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44</a:t>
                </a:r>
              </a:p>
            </p:txBody>
          </p:sp>
          <p:sp>
            <p:nvSpPr>
              <p:cNvPr id="142" name="Google Shape;115;p26">
                <a:extLst>
                  <a:ext uri="{FF2B5EF4-FFF2-40B4-BE49-F238E27FC236}">
                    <a16:creationId xmlns:a16="http://schemas.microsoft.com/office/drawing/2014/main" id="{23B96E42-313D-CAAD-FDB2-A9D233505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Appendix</a:t>
                </a:r>
                <a:endPara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43" name="Google Shape;124;p26">
                <a:extLst>
                  <a:ext uri="{FF2B5EF4-FFF2-40B4-BE49-F238E27FC236}">
                    <a16:creationId xmlns:a16="http://schemas.microsoft.com/office/drawing/2014/main" id="{30FE3DDB-4739-DE65-5758-02C53D3E7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1975C88-5EBD-4665-0276-5863F1838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D981E5D-2EA5-5C2A-DE78-5AF9C1773D19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EBE0FF42-3558-53D0-6271-5F2466FE8F6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7736C644-271F-C892-8E1B-264D73B8276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AB6A7AAC-87A0-F320-3EEA-750636BF2CF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83D25C27-64FD-6C63-87DA-1C85CDE9603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B97FB709-79D8-108A-E2A6-CCE6057DABA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6C47FC0-F3F4-0F09-5C91-92872CC754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66C9692F-1F68-5191-CE14-E0331CFA1A1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21900B63-91B5-6635-E433-69256A7AB75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3FD13AF0-583A-65A9-B793-7D7B6B64655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F0A44219-4843-C6AE-0E95-7A11C8F9D9A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6A6F61EE-2BD6-FBF0-E146-BA351883DA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25428D4B-8D0C-4AD1-BB3E-64BF5ADC286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4591C06B-EA45-17A3-3173-07681E7A6FB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56D44CE2-0E62-655A-4214-867A1D03DC2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BB09D83C-842A-9CF1-771B-515A59915F99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8F590B65-3C30-82EA-826C-8DA9AC3501F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5ED7CE16-9C4A-8465-56D5-0AE310A1211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52AB1D1B-B9AA-93A3-EF18-BDF1EED225A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0E414F20-5948-A823-0F8B-B773A40435D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8604E998-3BAC-AF57-6B8E-F0B6B7D0D90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967DBF32-B12B-50B8-F75E-A112C09B0F8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E3BD3C01-E7FB-2475-5A7B-14818B87191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F6818ED6-FC8A-73E1-6ECB-21FB7AB814E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F04A9E06-7B49-BD3C-7A9A-070160BDDD05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F78A0BF7-9F2C-7E6B-7716-ABEBDE25851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D6B4E402-CBAE-6956-F06D-AC59C604934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D7522808-28A9-77BD-9C1C-C301FA87399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手把控制實際測試影片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8" name="IMG_8104">
            <a:hlinkClick r:id="" action="ppaction://media"/>
            <a:extLst>
              <a:ext uri="{FF2B5EF4-FFF2-40B4-BE49-F238E27FC236}">
                <a16:creationId xmlns:a16="http://schemas.microsoft.com/office/drawing/2014/main" id="{1DCA0828-D07E-0375-F13F-4A507806C5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8960" y="1765579"/>
            <a:ext cx="4821987" cy="27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688C8E5-4972-28A1-D8EA-A1241325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62BBF641-84C9-E483-CFF0-BA844DB9E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715D0D85-6159-2AA5-704C-2DC61C0B27B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5201A6CB-3019-D14A-4519-87E17E9BE0D1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47269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957E1F0-9338-7C78-08B2-39506F841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3CEE6AB-8954-153D-A3CA-9F07488CB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648221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成功拍攝並顯示監控影像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進行偵測與模糊控制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537CE9-61AA-B250-5436-27147878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0973"/>
            <a:ext cx="7772400" cy="32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7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9CF10E2-9A79-4891-DC5B-F6656C1D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A526E8F7-A144-DD71-E78E-FC9FDA29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58" t="5498" r="24983" b="7363"/>
          <a:stretch>
            <a:fillRect/>
          </a:stretch>
        </p:blipFill>
        <p:spPr>
          <a:xfrm>
            <a:off x="3134067" y="1736190"/>
            <a:ext cx="3022436" cy="24805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CE5EE51-5ABE-DBBD-FE90-2E3F01C8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98" t="5749" r="24719" b="7112"/>
          <a:stretch>
            <a:fillRect/>
          </a:stretch>
        </p:blipFill>
        <p:spPr>
          <a:xfrm>
            <a:off x="6186513" y="1736190"/>
            <a:ext cx="2957487" cy="239388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013321E-6445-B348-11AD-BED499E989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87" t="5022" r="24998" b="7305"/>
          <a:stretch>
            <a:fillRect/>
          </a:stretch>
        </p:blipFill>
        <p:spPr>
          <a:xfrm>
            <a:off x="-10802" y="1693442"/>
            <a:ext cx="3114859" cy="2566063"/>
          </a:xfrm>
          <a:prstGeom prst="rect">
            <a:avLst/>
          </a:prstGeom>
        </p:spPr>
      </p:pic>
      <p:sp>
        <p:nvSpPr>
          <p:cNvPr id="34" name="Google Shape;754;p38">
            <a:extLst>
              <a:ext uri="{FF2B5EF4-FFF2-40B4-BE49-F238E27FC236}">
                <a16:creationId xmlns:a16="http://schemas.microsoft.com/office/drawing/2014/main" id="{9AA498D2-8E56-9469-4CD2-58FFA3F2D3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8753" y="4259507"/>
            <a:ext cx="937352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直線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515C4F72-47A1-7131-4C50-AAEFEED22153}"/>
              </a:ext>
            </a:extLst>
          </p:cNvPr>
          <p:cNvSpPr txBox="1">
            <a:spLocks/>
          </p:cNvSpPr>
          <p:nvPr/>
        </p:nvSpPr>
        <p:spPr>
          <a:xfrm>
            <a:off x="4182010" y="4259506"/>
            <a:ext cx="937352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入彎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7" name="Google Shape;754;p38">
            <a:extLst>
              <a:ext uri="{FF2B5EF4-FFF2-40B4-BE49-F238E27FC236}">
                <a16:creationId xmlns:a16="http://schemas.microsoft.com/office/drawing/2014/main" id="{6AB79F1A-C645-C5E1-CA1F-F8D6BC25DD03}"/>
              </a:ext>
            </a:extLst>
          </p:cNvPr>
          <p:cNvSpPr txBox="1">
            <a:spLocks/>
          </p:cNvSpPr>
          <p:nvPr/>
        </p:nvSpPr>
        <p:spPr>
          <a:xfrm>
            <a:off x="7196580" y="4259505"/>
            <a:ext cx="937352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出彎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419590F-C0DF-295B-753E-21218A4A3061}"/>
              </a:ext>
            </a:extLst>
          </p:cNvPr>
          <p:cNvGrpSpPr/>
          <p:nvPr/>
        </p:nvGrpSpPr>
        <p:grpSpPr>
          <a:xfrm>
            <a:off x="908759" y="247030"/>
            <a:ext cx="7326482" cy="1359428"/>
            <a:chOff x="2655826" y="205510"/>
            <a:chExt cx="7326482" cy="1359428"/>
          </a:xfrm>
        </p:grpSpPr>
        <p:grpSp>
          <p:nvGrpSpPr>
            <p:cNvPr id="39" name="Google Shape;1679;p42">
              <a:extLst>
                <a:ext uri="{FF2B5EF4-FFF2-40B4-BE49-F238E27FC236}">
                  <a16:creationId xmlns:a16="http://schemas.microsoft.com/office/drawing/2014/main" id="{927B3B8C-97E8-1707-626C-E53981C4AE5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63" name="Google Shape;1680;p42">
                <a:extLst>
                  <a:ext uri="{FF2B5EF4-FFF2-40B4-BE49-F238E27FC236}">
                    <a16:creationId xmlns:a16="http://schemas.microsoft.com/office/drawing/2014/main" id="{A0014A18-2038-8B57-4AC6-01527C0BC88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81;p42">
                <a:extLst>
                  <a:ext uri="{FF2B5EF4-FFF2-40B4-BE49-F238E27FC236}">
                    <a16:creationId xmlns:a16="http://schemas.microsoft.com/office/drawing/2014/main" id="{ACC221A8-8C86-7316-9249-8FC2D090AA7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82;p42">
                <a:extLst>
                  <a:ext uri="{FF2B5EF4-FFF2-40B4-BE49-F238E27FC236}">
                    <a16:creationId xmlns:a16="http://schemas.microsoft.com/office/drawing/2014/main" id="{57B5B1FE-FAE0-A27D-2B53-0BB25368F46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657;p42">
              <a:extLst>
                <a:ext uri="{FF2B5EF4-FFF2-40B4-BE49-F238E27FC236}">
                  <a16:creationId xmlns:a16="http://schemas.microsoft.com/office/drawing/2014/main" id="{72564F86-0D2E-1343-AA10-2EBA89DEC45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42" name="Google Shape;1658;p42">
                <a:extLst>
                  <a:ext uri="{FF2B5EF4-FFF2-40B4-BE49-F238E27FC236}">
                    <a16:creationId xmlns:a16="http://schemas.microsoft.com/office/drawing/2014/main" id="{8F23B0ED-F61A-5DDD-4F85-2185B4C33C8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59;p42">
                <a:extLst>
                  <a:ext uri="{FF2B5EF4-FFF2-40B4-BE49-F238E27FC236}">
                    <a16:creationId xmlns:a16="http://schemas.microsoft.com/office/drawing/2014/main" id="{5A8B9BBD-C7CB-B4F2-861B-5E0B416BA71E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0;p42">
                <a:extLst>
                  <a:ext uri="{FF2B5EF4-FFF2-40B4-BE49-F238E27FC236}">
                    <a16:creationId xmlns:a16="http://schemas.microsoft.com/office/drawing/2014/main" id="{F39A9357-A097-99B6-5202-F71886B3A18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1;p42">
                <a:extLst>
                  <a:ext uri="{FF2B5EF4-FFF2-40B4-BE49-F238E27FC236}">
                    <a16:creationId xmlns:a16="http://schemas.microsoft.com/office/drawing/2014/main" id="{8711DCAA-CE38-2E94-7022-655C484E552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2;p42">
                <a:extLst>
                  <a:ext uri="{FF2B5EF4-FFF2-40B4-BE49-F238E27FC236}">
                    <a16:creationId xmlns:a16="http://schemas.microsoft.com/office/drawing/2014/main" id="{59424FA0-E237-FD82-44E4-9CE42353F63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63;p42">
                <a:extLst>
                  <a:ext uri="{FF2B5EF4-FFF2-40B4-BE49-F238E27FC236}">
                    <a16:creationId xmlns:a16="http://schemas.microsoft.com/office/drawing/2014/main" id="{A5FA9037-26A2-27B6-A2CB-47D7D1EF180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64;p42">
                <a:extLst>
                  <a:ext uri="{FF2B5EF4-FFF2-40B4-BE49-F238E27FC236}">
                    <a16:creationId xmlns:a16="http://schemas.microsoft.com/office/drawing/2014/main" id="{C688B7F0-3C06-6741-1ADE-1EBD83671ED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65;p42">
                <a:extLst>
                  <a:ext uri="{FF2B5EF4-FFF2-40B4-BE49-F238E27FC236}">
                    <a16:creationId xmlns:a16="http://schemas.microsoft.com/office/drawing/2014/main" id="{4C1C81A6-71EC-408F-8BD7-0AF16CA7EB3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66;p42">
                <a:extLst>
                  <a:ext uri="{FF2B5EF4-FFF2-40B4-BE49-F238E27FC236}">
                    <a16:creationId xmlns:a16="http://schemas.microsoft.com/office/drawing/2014/main" id="{D8BDF888-5D75-BA94-B66A-6F3F12CA319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67;p42">
                <a:extLst>
                  <a:ext uri="{FF2B5EF4-FFF2-40B4-BE49-F238E27FC236}">
                    <a16:creationId xmlns:a16="http://schemas.microsoft.com/office/drawing/2014/main" id="{36F22404-C96B-B22D-F086-5475DCB7BDB9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68;p42">
                <a:extLst>
                  <a:ext uri="{FF2B5EF4-FFF2-40B4-BE49-F238E27FC236}">
                    <a16:creationId xmlns:a16="http://schemas.microsoft.com/office/drawing/2014/main" id="{3D76D7FB-896D-51FF-83FD-855A737FF446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69;p42">
                <a:extLst>
                  <a:ext uri="{FF2B5EF4-FFF2-40B4-BE49-F238E27FC236}">
                    <a16:creationId xmlns:a16="http://schemas.microsoft.com/office/drawing/2014/main" id="{410521CB-2770-5278-EC2F-A15DB1C75D0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0;p42">
                <a:extLst>
                  <a:ext uri="{FF2B5EF4-FFF2-40B4-BE49-F238E27FC236}">
                    <a16:creationId xmlns:a16="http://schemas.microsoft.com/office/drawing/2014/main" id="{E1CD281C-2EC0-AC02-B4D9-7893DAE8E1F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1;p42">
                <a:extLst>
                  <a:ext uri="{FF2B5EF4-FFF2-40B4-BE49-F238E27FC236}">
                    <a16:creationId xmlns:a16="http://schemas.microsoft.com/office/drawing/2014/main" id="{7B5DABFF-67B4-1A82-7645-428EA13930B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72;p42">
                <a:extLst>
                  <a:ext uri="{FF2B5EF4-FFF2-40B4-BE49-F238E27FC236}">
                    <a16:creationId xmlns:a16="http://schemas.microsoft.com/office/drawing/2014/main" id="{AA02233F-8BB6-3BBC-80D7-551620887CD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73;p42">
                <a:extLst>
                  <a:ext uri="{FF2B5EF4-FFF2-40B4-BE49-F238E27FC236}">
                    <a16:creationId xmlns:a16="http://schemas.microsoft.com/office/drawing/2014/main" id="{40703D77-7202-C47F-E77E-B13B27214BE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74;p42">
                <a:extLst>
                  <a:ext uri="{FF2B5EF4-FFF2-40B4-BE49-F238E27FC236}">
                    <a16:creationId xmlns:a16="http://schemas.microsoft.com/office/drawing/2014/main" id="{FA6A6A3D-1708-DDB3-BC18-811E740D15C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75;p42">
                <a:extLst>
                  <a:ext uri="{FF2B5EF4-FFF2-40B4-BE49-F238E27FC236}">
                    <a16:creationId xmlns:a16="http://schemas.microsoft.com/office/drawing/2014/main" id="{2FE55222-B553-A1FE-3359-5FE8512EEC5A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76;p42">
                <a:extLst>
                  <a:ext uri="{FF2B5EF4-FFF2-40B4-BE49-F238E27FC236}">
                    <a16:creationId xmlns:a16="http://schemas.microsoft.com/office/drawing/2014/main" id="{F9E5B6B1-0255-2449-2D87-3A3FFBEFC93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77;p42">
                <a:extLst>
                  <a:ext uri="{FF2B5EF4-FFF2-40B4-BE49-F238E27FC236}">
                    <a16:creationId xmlns:a16="http://schemas.microsoft.com/office/drawing/2014/main" id="{598178FA-7DEE-68E3-B5C1-D63EC91B61D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78;p42">
                <a:extLst>
                  <a:ext uri="{FF2B5EF4-FFF2-40B4-BE49-F238E27FC236}">
                    <a16:creationId xmlns:a16="http://schemas.microsoft.com/office/drawing/2014/main" id="{6405521D-D475-4A34-93C5-68D50716B35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84;p31">
              <a:extLst>
                <a:ext uri="{FF2B5EF4-FFF2-40B4-BE49-F238E27FC236}">
                  <a16:creationId xmlns:a16="http://schemas.microsoft.com/office/drawing/2014/main" id="{C0215925-74EA-7ACC-50F4-CA2EDC5DA61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各情況偵測與模糊控制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實際結果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81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4D392E3-69CD-1966-E72E-29B26D21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E0F455B-457F-4305-A9DE-471C14A3D63C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D3C31E87-9D93-F399-9BEE-88B6B0C9A09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6B554E31-C0F8-AE63-EA15-2AC4EDB759E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7EC98E3A-215A-4C8C-097C-A06AB94A862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AC828416-43A2-2106-270C-8C7D6380CA3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7189B52D-D5C8-658C-7376-B8F0918C226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A1CB2AEF-15F3-1BDB-4150-8328CFC188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FCE05F0B-8C84-49FF-A9BB-BAB3974B953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4B902B30-EBE9-DB45-D3A6-80206FF8C76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F77F9186-2A5D-8D3C-C9C4-0ACE155280A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0B18FC57-3A1B-C607-AEB4-AA10037D74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332703C8-E4CF-621A-3178-8E32800183E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11170C2B-67B0-5B8A-C917-60B30F29C06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AE1C8EEF-2D1F-5C2A-6FE2-87EC5DF909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9C514753-B485-C39E-61DB-A3C635BFC41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6D4B438D-6A97-9C39-6388-885AC0D9144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4C1C0A6E-0075-AACA-C78F-D10AB1A79C4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6BDC6A4-F36E-0FC3-9F1A-ED4618CE608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4CF6FE9C-F3B1-1F8B-F345-618F192EC3C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48C2782B-1514-AE15-B363-AF99177D79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ED434B2D-65ED-0D5F-DEC4-0D4A239ADCE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042F7FE-D616-C861-906F-E8A2E76C271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605AFED9-C753-5303-4A39-952ACE483A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415A6207-05D5-7011-C593-D7BC5785F9B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A6D54FC6-A63E-750E-9C9E-A15E42B4B15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F32F392-7984-3E9F-2F29-2935D7974CE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093C2C65-254A-8F45-695D-1F07377EA76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A91927F7-79F8-D3F9-8AD3-B7C58C48729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3ED57C-2B34-384E-23DB-F67563FD7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95249"/>
              </p:ext>
            </p:extLst>
          </p:nvPr>
        </p:nvGraphicFramePr>
        <p:xfrm>
          <a:off x="159026" y="1713542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6(fps)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9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5653D2E-BB4C-E644-2809-A3E75994F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81FE6F80-4E65-5E92-B445-E99978AD9C39}"/>
              </a:ext>
            </a:extLst>
          </p:cNvPr>
          <p:cNvGrpSpPr/>
          <p:nvPr/>
        </p:nvGrpSpPr>
        <p:grpSpPr>
          <a:xfrm>
            <a:off x="80008" y="352239"/>
            <a:ext cx="9171874" cy="1359428"/>
            <a:chOff x="2655826" y="205510"/>
            <a:chExt cx="8548393" cy="1359428"/>
          </a:xfrm>
        </p:grpSpPr>
        <p:grpSp>
          <p:nvGrpSpPr>
            <p:cNvPr id="12" name="Google Shape;1679;p42">
              <a:extLst>
                <a:ext uri="{FF2B5EF4-FFF2-40B4-BE49-F238E27FC236}">
                  <a16:creationId xmlns:a16="http://schemas.microsoft.com/office/drawing/2014/main" id="{199E09CF-0F96-EDF8-D34C-0D2A34C0E70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7" name="Google Shape;1680;p42">
                <a:extLst>
                  <a:ext uri="{FF2B5EF4-FFF2-40B4-BE49-F238E27FC236}">
                    <a16:creationId xmlns:a16="http://schemas.microsoft.com/office/drawing/2014/main" id="{089B37E3-D8BA-7075-B1A4-ACBE93A7046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1;p42">
                <a:extLst>
                  <a:ext uri="{FF2B5EF4-FFF2-40B4-BE49-F238E27FC236}">
                    <a16:creationId xmlns:a16="http://schemas.microsoft.com/office/drawing/2014/main" id="{55A58E01-8973-FE55-3B0D-BBBF29B8C0E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2;p42">
                <a:extLst>
                  <a:ext uri="{FF2B5EF4-FFF2-40B4-BE49-F238E27FC236}">
                    <a16:creationId xmlns:a16="http://schemas.microsoft.com/office/drawing/2014/main" id="{6F12EC58-6F5E-C7C8-E8B6-466B963CAE9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57;p42">
              <a:extLst>
                <a:ext uri="{FF2B5EF4-FFF2-40B4-BE49-F238E27FC236}">
                  <a16:creationId xmlns:a16="http://schemas.microsoft.com/office/drawing/2014/main" id="{8ED12583-D65B-6665-024B-ADD48328C6B6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5" name="Google Shape;1658;p42">
                <a:extLst>
                  <a:ext uri="{FF2B5EF4-FFF2-40B4-BE49-F238E27FC236}">
                    <a16:creationId xmlns:a16="http://schemas.microsoft.com/office/drawing/2014/main" id="{6851E1D5-ACBC-BA6C-C73D-165A436A610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9;p42">
                <a:extLst>
                  <a:ext uri="{FF2B5EF4-FFF2-40B4-BE49-F238E27FC236}">
                    <a16:creationId xmlns:a16="http://schemas.microsoft.com/office/drawing/2014/main" id="{098217BD-6D28-ACBA-C497-EEC915467C0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0;p42">
                <a:extLst>
                  <a:ext uri="{FF2B5EF4-FFF2-40B4-BE49-F238E27FC236}">
                    <a16:creationId xmlns:a16="http://schemas.microsoft.com/office/drawing/2014/main" id="{D4F489CE-5CA2-2B94-65AD-EFFFEE291DE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1;p42">
                <a:extLst>
                  <a:ext uri="{FF2B5EF4-FFF2-40B4-BE49-F238E27FC236}">
                    <a16:creationId xmlns:a16="http://schemas.microsoft.com/office/drawing/2014/main" id="{5F36A4D4-C287-D103-0F7E-75FC9788688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2;p42">
                <a:extLst>
                  <a:ext uri="{FF2B5EF4-FFF2-40B4-BE49-F238E27FC236}">
                    <a16:creationId xmlns:a16="http://schemas.microsoft.com/office/drawing/2014/main" id="{99537845-6F75-BA4D-209D-2F2E8F62657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3;p42">
                <a:extLst>
                  <a:ext uri="{FF2B5EF4-FFF2-40B4-BE49-F238E27FC236}">
                    <a16:creationId xmlns:a16="http://schemas.microsoft.com/office/drawing/2014/main" id="{A4396716-B1EC-0F79-36F1-112F42B5F7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4;p42">
                <a:extLst>
                  <a:ext uri="{FF2B5EF4-FFF2-40B4-BE49-F238E27FC236}">
                    <a16:creationId xmlns:a16="http://schemas.microsoft.com/office/drawing/2014/main" id="{F1F11B28-CB76-A6E7-C7D3-FD4F399D369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5;p42">
                <a:extLst>
                  <a:ext uri="{FF2B5EF4-FFF2-40B4-BE49-F238E27FC236}">
                    <a16:creationId xmlns:a16="http://schemas.microsoft.com/office/drawing/2014/main" id="{2B868FF8-CAB6-5013-5401-06FDB582003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6;p42">
                <a:extLst>
                  <a:ext uri="{FF2B5EF4-FFF2-40B4-BE49-F238E27FC236}">
                    <a16:creationId xmlns:a16="http://schemas.microsoft.com/office/drawing/2014/main" id="{23677BE7-5D3D-DA59-0A82-3D53C493448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7;p42">
                <a:extLst>
                  <a:ext uri="{FF2B5EF4-FFF2-40B4-BE49-F238E27FC236}">
                    <a16:creationId xmlns:a16="http://schemas.microsoft.com/office/drawing/2014/main" id="{A9D6D6CA-BF27-836A-9AFA-B535941280F0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8;p42">
                <a:extLst>
                  <a:ext uri="{FF2B5EF4-FFF2-40B4-BE49-F238E27FC236}">
                    <a16:creationId xmlns:a16="http://schemas.microsoft.com/office/drawing/2014/main" id="{5F24F7F9-EDDC-4510-B118-C974864F892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9;p42">
                <a:extLst>
                  <a:ext uri="{FF2B5EF4-FFF2-40B4-BE49-F238E27FC236}">
                    <a16:creationId xmlns:a16="http://schemas.microsoft.com/office/drawing/2014/main" id="{15B77018-5951-65B1-9A1A-9E1E218B6D9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0;p42">
                <a:extLst>
                  <a:ext uri="{FF2B5EF4-FFF2-40B4-BE49-F238E27FC236}">
                    <a16:creationId xmlns:a16="http://schemas.microsoft.com/office/drawing/2014/main" id="{24ACDD49-B957-B8A8-BF43-AA8033A57AE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1;p42">
                <a:extLst>
                  <a:ext uri="{FF2B5EF4-FFF2-40B4-BE49-F238E27FC236}">
                    <a16:creationId xmlns:a16="http://schemas.microsoft.com/office/drawing/2014/main" id="{0DE9E6AC-E45D-2B96-3643-C397AEBB69E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2;p42">
                <a:extLst>
                  <a:ext uri="{FF2B5EF4-FFF2-40B4-BE49-F238E27FC236}">
                    <a16:creationId xmlns:a16="http://schemas.microsoft.com/office/drawing/2014/main" id="{ADFD407A-7B72-01CF-9403-3302633036B6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3;p42">
                <a:extLst>
                  <a:ext uri="{FF2B5EF4-FFF2-40B4-BE49-F238E27FC236}">
                    <a16:creationId xmlns:a16="http://schemas.microsoft.com/office/drawing/2014/main" id="{315FD1F4-F9A0-4A35-0ABB-FD94AEDDFFC9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4;p42">
                <a:extLst>
                  <a:ext uri="{FF2B5EF4-FFF2-40B4-BE49-F238E27FC236}">
                    <a16:creationId xmlns:a16="http://schemas.microsoft.com/office/drawing/2014/main" id="{1EA8EE47-C851-7F75-A7CB-301417065F5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5;p42">
                <a:extLst>
                  <a:ext uri="{FF2B5EF4-FFF2-40B4-BE49-F238E27FC236}">
                    <a16:creationId xmlns:a16="http://schemas.microsoft.com/office/drawing/2014/main" id="{FB9B3F04-2385-E7A5-CBF1-9CEEA55B8B8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6;p42">
                <a:extLst>
                  <a:ext uri="{FF2B5EF4-FFF2-40B4-BE49-F238E27FC236}">
                    <a16:creationId xmlns:a16="http://schemas.microsoft.com/office/drawing/2014/main" id="{A94E18E9-C646-1B09-161D-D55526D40E7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7;p42">
                <a:extLst>
                  <a:ext uri="{FF2B5EF4-FFF2-40B4-BE49-F238E27FC236}">
                    <a16:creationId xmlns:a16="http://schemas.microsoft.com/office/drawing/2014/main" id="{813D2621-4447-A2BA-4C85-1F8EC1B42C0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8;p42">
                <a:extLst>
                  <a:ext uri="{FF2B5EF4-FFF2-40B4-BE49-F238E27FC236}">
                    <a16:creationId xmlns:a16="http://schemas.microsoft.com/office/drawing/2014/main" id="{9599F193-BC39-E327-5346-D9F0AEC66749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84;p31">
              <a:extLst>
                <a:ext uri="{FF2B5EF4-FFF2-40B4-BE49-F238E27FC236}">
                  <a16:creationId xmlns:a16="http://schemas.microsoft.com/office/drawing/2014/main" id="{87DB06E4-6FD1-FBB7-48CC-0A001EF5492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718210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模糊控制移動路徑模擬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79F1EC3-17A7-F4FD-F476-31EE3900C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2" y="1855832"/>
            <a:ext cx="4084187" cy="3063140"/>
          </a:xfrm>
          <a:prstGeom prst="rect">
            <a:avLst/>
          </a:prstGeom>
        </p:spPr>
      </p:pic>
      <p:sp>
        <p:nvSpPr>
          <p:cNvPr id="4" name="Google Shape;754;p38">
            <a:extLst>
              <a:ext uri="{FF2B5EF4-FFF2-40B4-BE49-F238E27FC236}">
                <a16:creationId xmlns:a16="http://schemas.microsoft.com/office/drawing/2014/main" id="{C138C4A7-A165-3CD0-6635-51A792E83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0204" y="2767339"/>
            <a:ext cx="2817325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52.2</a:t>
            </a:r>
            <a:r>
              <a:rPr lang="zh-TW" altLang="en-US" sz="28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秒跑完一圈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8715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4D1B126-6F3F-37E6-66B7-A1386BB8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3135E14A-F1FF-D96D-FE79-14C1ACF89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B5AC2A7-50D2-7547-5192-7B99B609C82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1920D33-85B2-84CF-1D32-6F3AD2AB3E7E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4342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2B166A9-DC7E-1055-4536-BF47FFC5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41D356A-A63A-EE5F-CA73-8C2A7F62980F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37BABA0-D61E-3757-D5A0-F03DFC52CA8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7A07B51-6EA2-F05E-B0A5-E24DD6A05DB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7E205BC-65A8-33BE-F779-4A66112E91A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EFFA4BC-1055-5065-1BFC-F77D20B49B8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762CEA4-34C9-FD38-07E0-7FF1A313815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CA26028-2B8D-0052-F620-B844E4415AA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3EA5E00-DA86-157A-1A70-D51D378B2C1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F35F574-CD44-2F1A-BF4A-1CCBF723626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85EFB799-C35A-6E76-18D6-FAAE6E0F91D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657C84-4553-6C31-A349-1A107C821EB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35E89CD9-B5C7-90D5-60FB-30F8DB4DAC5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5BD48E1-5430-B274-E22B-C265FEE3989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A24E6B-E4A0-5638-C628-80B40DA092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D36976B-5FAA-5FA3-9170-B52CDE50962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28C3DA6-B45A-023E-77DD-D961EAE8897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104FC62-67AA-3660-6DCB-644291D2C79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ED47197-882A-50F8-8677-00249A6BA0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7FF27B5A-2664-9C96-C82A-F86B471B959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71B86E6-EC08-7BD0-6C9B-44030AD41D5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0D16CCFE-7A90-2C86-306E-3BD13BF293D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5B86788-4FEA-D076-45A0-ABB2B9F833A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DE381BC-B5AF-D36C-AC18-5735ECBB4D8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89BEAEEB-20B0-5648-9E65-549C1CF2B8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7C1A17B-5674-0780-DBE7-EE9175E884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7018166-7DD5-9743-FA19-CF8B069B84B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0E8992F5-3925-9978-243C-099483BCD3A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141EC4E-E78B-4C92-0A5A-474DFE26DA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F5D7D96-240F-52CE-7571-6987840D0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175" y="2012652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完成利用電腦即時搜尋藍牙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與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濾波處理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E0D8633-5B6A-56F3-0B03-78074E37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42"/>
          <a:stretch/>
        </p:blipFill>
        <p:spPr>
          <a:xfrm>
            <a:off x="5380666" y="947748"/>
            <a:ext cx="3500542" cy="3175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328101F-DCD7-9048-80D6-67E89BC3C4B7}"/>
              </a:ext>
            </a:extLst>
          </p:cNvPr>
          <p:cNvSpPr txBox="1"/>
          <p:nvPr/>
        </p:nvSpPr>
        <p:spPr>
          <a:xfrm>
            <a:off x="6420200" y="4132011"/>
            <a:ext cx="4650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藍牙搜尋示意圖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252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89C313A-E9CD-DAE8-2FB2-8AFAFE2A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DB65662-ECC1-7546-3B2F-82022B2D79A0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FBB92E86-CA5C-07A1-AA91-43F99AA47F4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C69C383F-6087-1B45-5918-A2A680B44C6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FBA930DA-C1CB-7FF2-0D22-90F7781EAF0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79B8F259-D396-E62B-DC7E-07639B0BBDB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4E3AA31-A568-D365-CC82-4D98EB8584D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AAE40F3-A13B-B038-8E15-DEF1EF57BED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C432A37-C6D9-43F7-02CF-CD7ED0C92904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CB5D8BD-0428-7212-3E79-84554FC28C6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5A00829-BB32-111D-E17C-F0DA31CB556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509FC02-E62A-BD31-A849-79242BC7971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F84A075C-7D50-B4ED-4DA3-01D54B7BE7F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9CE7D764-C0D7-62B5-125F-9086538DF694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C293A33-851B-4069-B9F1-471236F55A5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41FBEB82-A4BF-931B-08ED-56AE97C5817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A4530118-3BE5-C869-1617-A6C3A3F9FE6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D64E5F9F-6E3E-867A-6479-D77113A8D730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2E1CA24-631E-80E4-38C6-884EBC2551D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CFAC6395-BF4B-89C9-4A30-CFFCCB8AB78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F04E7C5A-FDB4-DDB4-3816-635A05440FD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00599E62-DBB9-D23B-F928-CA02DEC697F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4C02D9AA-FB67-1A3D-176C-5791DE700DC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DFEF1F90-10AB-405B-CDA3-24AA62FA6F31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A88CF51C-60F1-2F2D-A8CE-26D18BF49F5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9702E4F-A0C3-9BE2-1000-A946204424B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9767097-31C9-7955-8171-CC62C3B96C2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D3F7B9C6-0E59-FBBC-682B-074D488BECE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5DF223E1-5798-59A9-17B1-3EEB7D974EB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濾波測試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0FCF967-DC2C-2E24-A3ED-6506C0DD5400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>
            <a:extLst>
              <a:ext uri="{FF2B5EF4-FFF2-40B4-BE49-F238E27FC236}">
                <a16:creationId xmlns:a16="http://schemas.microsoft.com/office/drawing/2014/main" id="{DC007DC0-16B4-97E6-61B4-E555D9F3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906" y="2340900"/>
            <a:ext cx="4094254" cy="2336269"/>
          </a:xfrm>
          <a:prstGeom prst="rect">
            <a:avLst/>
          </a:prstGeom>
        </p:spPr>
      </p:pic>
      <p:sp>
        <p:nvSpPr>
          <p:cNvPr id="5" name="Google Shape;754;p38">
            <a:extLst>
              <a:ext uri="{FF2B5EF4-FFF2-40B4-BE49-F238E27FC236}">
                <a16:creationId xmlns:a16="http://schemas.microsoft.com/office/drawing/2014/main" id="{CE177E30-2C89-57E3-16F1-6AC4B9252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7906" y="1092673"/>
            <a:ext cx="4967403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三個訊號源保持固定距離與角度之</a:t>
            </a:r>
            <a:r>
              <a:rPr lang="en-US" altLang="zh-TW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RSSI值</a:t>
            </a:r>
            <a: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經</a:t>
            </a: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卡曼濾波後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以三角定位算出車輛角度</a:t>
            </a:r>
            <a:endParaRPr lang="en-US" sz="1400" dirty="0">
              <a:solidFill>
                <a:schemeClr val="tx2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4" name="Google Shape;754;p38">
            <a:extLst>
              <a:ext uri="{FF2B5EF4-FFF2-40B4-BE49-F238E27FC236}">
                <a16:creationId xmlns:a16="http://schemas.microsoft.com/office/drawing/2014/main" id="{F70678FD-57EC-2764-04E4-A2EEDA78C26F}"/>
              </a:ext>
            </a:extLst>
          </p:cNvPr>
          <p:cNvSpPr txBox="1">
            <a:spLocks/>
          </p:cNvSpPr>
          <p:nvPr/>
        </p:nvSpPr>
        <p:spPr>
          <a:xfrm>
            <a:off x="6001789" y="2537375"/>
            <a:ext cx="4967403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過濾極值後還是有150度的角度差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EBB5C79-9DE3-96D7-2AA0-D1207B41D915}"/>
              </a:ext>
            </a:extLst>
          </p:cNvPr>
          <p:cNvCxnSpPr>
            <a:cxnSpLocks/>
          </p:cNvCxnSpPr>
          <p:nvPr/>
        </p:nvCxnSpPr>
        <p:spPr>
          <a:xfrm flipH="1">
            <a:off x="2279698" y="3450237"/>
            <a:ext cx="2867489" cy="0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C1E2DDB-B263-89A4-3E71-83FCEE66B535}"/>
              </a:ext>
            </a:extLst>
          </p:cNvPr>
          <p:cNvCxnSpPr>
            <a:cxnSpLocks/>
          </p:cNvCxnSpPr>
          <p:nvPr/>
        </p:nvCxnSpPr>
        <p:spPr>
          <a:xfrm flipH="1">
            <a:off x="2218246" y="4214696"/>
            <a:ext cx="2867489" cy="0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613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BCD41AB-CDAB-70A1-A147-C5749C92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9856ED8-AAC7-6D7F-F587-7D32301A1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4913" y="1802800"/>
            <a:ext cx="671908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研究進度與花費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CB832EF2-3879-A2EB-A9EA-48534B5CECA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-15718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09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A61738A-28B8-BE78-E644-A52EB2CAACC9}"/>
              </a:ext>
            </a:extLst>
          </p:cNvPr>
          <p:cNvCxnSpPr>
            <a:cxnSpLocks/>
          </p:cNvCxnSpPr>
          <p:nvPr/>
        </p:nvCxnSpPr>
        <p:spPr>
          <a:xfrm>
            <a:off x="2304616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758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整體功能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7408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0C88D71-270D-DD04-B36C-9CBF6EA8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E345AC0-E6CD-7339-DAB7-85B15AF09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04599"/>
              </p:ext>
            </p:extLst>
          </p:nvPr>
        </p:nvGraphicFramePr>
        <p:xfrm>
          <a:off x="2556633" y="1271752"/>
          <a:ext cx="5158153" cy="37084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468923">
                  <a:extLst>
                    <a:ext uri="{9D8B030D-6E8A-4147-A177-3AD203B41FA5}">
                      <a16:colId xmlns:a16="http://schemas.microsoft.com/office/drawing/2014/main" val="2309992403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850609976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78800222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426693258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03669180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63779328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15313730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024538368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77794372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69506146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208952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7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8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9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10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11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12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13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14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0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50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2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1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3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5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1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44928"/>
                  </a:ext>
                </a:extLst>
              </a:tr>
            </a:tbl>
          </a:graphicData>
        </a:graphic>
      </p:graphicFrame>
      <p:grpSp>
        <p:nvGrpSpPr>
          <p:cNvPr id="38" name="群組 37">
            <a:extLst>
              <a:ext uri="{FF2B5EF4-FFF2-40B4-BE49-F238E27FC236}">
                <a16:creationId xmlns:a16="http://schemas.microsoft.com/office/drawing/2014/main" id="{50245724-B291-D0C6-C428-35C477C1FED3}"/>
              </a:ext>
            </a:extLst>
          </p:cNvPr>
          <p:cNvGrpSpPr/>
          <p:nvPr/>
        </p:nvGrpSpPr>
        <p:grpSpPr>
          <a:xfrm>
            <a:off x="1830952" y="-104314"/>
            <a:ext cx="5482096" cy="1359514"/>
            <a:chOff x="4813491" y="2852495"/>
            <a:chExt cx="5482096" cy="1359514"/>
          </a:xfrm>
        </p:grpSpPr>
        <p:grpSp>
          <p:nvGrpSpPr>
            <p:cNvPr id="39" name="Google Shape;1683;p42">
              <a:extLst>
                <a:ext uri="{FF2B5EF4-FFF2-40B4-BE49-F238E27FC236}">
                  <a16:creationId xmlns:a16="http://schemas.microsoft.com/office/drawing/2014/main" id="{447CB418-E2E4-3EB4-2D9B-473E4376BA21}"/>
                </a:ext>
              </a:extLst>
            </p:cNvPr>
            <p:cNvGrpSpPr/>
            <p:nvPr/>
          </p:nvGrpSpPr>
          <p:grpSpPr>
            <a:xfrm>
              <a:off x="5175119" y="3210636"/>
              <a:ext cx="635477" cy="633411"/>
              <a:chOff x="6039282" y="1042577"/>
              <a:chExt cx="734315" cy="731929"/>
            </a:xfrm>
          </p:grpSpPr>
          <p:sp>
            <p:nvSpPr>
              <p:cNvPr id="45" name="Google Shape;1684;p42">
                <a:extLst>
                  <a:ext uri="{FF2B5EF4-FFF2-40B4-BE49-F238E27FC236}">
                    <a16:creationId xmlns:a16="http://schemas.microsoft.com/office/drawing/2014/main" id="{2535E7A0-5535-3592-2029-8008630420E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5;p42">
                <a:extLst>
                  <a:ext uri="{FF2B5EF4-FFF2-40B4-BE49-F238E27FC236}">
                    <a16:creationId xmlns:a16="http://schemas.microsoft.com/office/drawing/2014/main" id="{4382D29E-4EB6-5227-A8F2-AE411DECA09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6;p42">
                <a:extLst>
                  <a:ext uri="{FF2B5EF4-FFF2-40B4-BE49-F238E27FC236}">
                    <a16:creationId xmlns:a16="http://schemas.microsoft.com/office/drawing/2014/main" id="{CBAA1BCE-6959-AF05-A909-FA590C1CFA4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7;p42">
                <a:extLst>
                  <a:ext uri="{FF2B5EF4-FFF2-40B4-BE49-F238E27FC236}">
                    <a16:creationId xmlns:a16="http://schemas.microsoft.com/office/drawing/2014/main" id="{70B727F3-2EE7-34D8-0588-9495B40926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88;p42">
                <a:extLst>
                  <a:ext uri="{FF2B5EF4-FFF2-40B4-BE49-F238E27FC236}">
                    <a16:creationId xmlns:a16="http://schemas.microsoft.com/office/drawing/2014/main" id="{FA22E6CF-E365-45B3-E012-AAA2C4CBAE3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89;p42">
                <a:extLst>
                  <a:ext uri="{FF2B5EF4-FFF2-40B4-BE49-F238E27FC236}">
                    <a16:creationId xmlns:a16="http://schemas.microsoft.com/office/drawing/2014/main" id="{2D445150-705F-9D8B-46FC-8221A4479C3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0;p42">
                <a:extLst>
                  <a:ext uri="{FF2B5EF4-FFF2-40B4-BE49-F238E27FC236}">
                    <a16:creationId xmlns:a16="http://schemas.microsoft.com/office/drawing/2014/main" id="{1E2D2BDC-B7DA-AD91-856E-D7A103B204ED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1;p42">
                <a:extLst>
                  <a:ext uri="{FF2B5EF4-FFF2-40B4-BE49-F238E27FC236}">
                    <a16:creationId xmlns:a16="http://schemas.microsoft.com/office/drawing/2014/main" id="{D22B1C8D-5C51-076B-8629-CE3B746E75E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2;p42">
                <a:extLst>
                  <a:ext uri="{FF2B5EF4-FFF2-40B4-BE49-F238E27FC236}">
                    <a16:creationId xmlns:a16="http://schemas.microsoft.com/office/drawing/2014/main" id="{4D4D1042-3EB3-9534-44B5-41A1F4FB4F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3;p42">
                <a:extLst>
                  <a:ext uri="{FF2B5EF4-FFF2-40B4-BE49-F238E27FC236}">
                    <a16:creationId xmlns:a16="http://schemas.microsoft.com/office/drawing/2014/main" id="{7B0B6727-CE07-AEAF-6CCA-3E0AF48CE89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4;p42">
                <a:extLst>
                  <a:ext uri="{FF2B5EF4-FFF2-40B4-BE49-F238E27FC236}">
                    <a16:creationId xmlns:a16="http://schemas.microsoft.com/office/drawing/2014/main" id="{93CE9B47-A1E1-8033-AE46-65241862F6F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5;p42">
                <a:extLst>
                  <a:ext uri="{FF2B5EF4-FFF2-40B4-BE49-F238E27FC236}">
                    <a16:creationId xmlns:a16="http://schemas.microsoft.com/office/drawing/2014/main" id="{135E7EC4-D1EA-4733-06C8-298C078EA1A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6;p42">
                <a:extLst>
                  <a:ext uri="{FF2B5EF4-FFF2-40B4-BE49-F238E27FC236}">
                    <a16:creationId xmlns:a16="http://schemas.microsoft.com/office/drawing/2014/main" id="{25CE26DD-49BF-AAB1-7E1F-ABE191239E6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7;p42">
                <a:extLst>
                  <a:ext uri="{FF2B5EF4-FFF2-40B4-BE49-F238E27FC236}">
                    <a16:creationId xmlns:a16="http://schemas.microsoft.com/office/drawing/2014/main" id="{CDEAF325-88A5-93C1-E91D-DF44FEDEF21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98;p42">
                <a:extLst>
                  <a:ext uri="{FF2B5EF4-FFF2-40B4-BE49-F238E27FC236}">
                    <a16:creationId xmlns:a16="http://schemas.microsoft.com/office/drawing/2014/main" id="{4A7DA3E0-BAB2-05FE-B73B-2DBDB229AA1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99;p42">
                <a:extLst>
                  <a:ext uri="{FF2B5EF4-FFF2-40B4-BE49-F238E27FC236}">
                    <a16:creationId xmlns:a16="http://schemas.microsoft.com/office/drawing/2014/main" id="{70090600-B4BD-C514-B02A-8DCDCBB793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00;p42">
                <a:extLst>
                  <a:ext uri="{FF2B5EF4-FFF2-40B4-BE49-F238E27FC236}">
                    <a16:creationId xmlns:a16="http://schemas.microsoft.com/office/drawing/2014/main" id="{18A23F70-A835-BA33-8B59-7E41619635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01;p42">
                <a:extLst>
                  <a:ext uri="{FF2B5EF4-FFF2-40B4-BE49-F238E27FC236}">
                    <a16:creationId xmlns:a16="http://schemas.microsoft.com/office/drawing/2014/main" id="{55741652-8FE7-7979-5C1B-79E0A83DCC3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02;p42">
                <a:extLst>
                  <a:ext uri="{FF2B5EF4-FFF2-40B4-BE49-F238E27FC236}">
                    <a16:creationId xmlns:a16="http://schemas.microsoft.com/office/drawing/2014/main" id="{70D391FC-2E82-543F-8611-B7488457C81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03;p42">
                <a:extLst>
                  <a:ext uri="{FF2B5EF4-FFF2-40B4-BE49-F238E27FC236}">
                    <a16:creationId xmlns:a16="http://schemas.microsoft.com/office/drawing/2014/main" id="{DEFC037E-3901-8523-D298-0481D6C433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04;p42">
                <a:extLst>
                  <a:ext uri="{FF2B5EF4-FFF2-40B4-BE49-F238E27FC236}">
                    <a16:creationId xmlns:a16="http://schemas.microsoft.com/office/drawing/2014/main" id="{4696E97F-D3F5-4CBF-6B90-6F92326428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705;p42">
              <a:extLst>
                <a:ext uri="{FF2B5EF4-FFF2-40B4-BE49-F238E27FC236}">
                  <a16:creationId xmlns:a16="http://schemas.microsoft.com/office/drawing/2014/main" id="{6BD4CB0E-15EB-3C37-23D5-B3236C1206A7}"/>
                </a:ext>
              </a:extLst>
            </p:cNvPr>
            <p:cNvGrpSpPr/>
            <p:nvPr/>
          </p:nvGrpSpPr>
          <p:grpSpPr>
            <a:xfrm rot="-5079530">
              <a:off x="4813491" y="2852495"/>
              <a:ext cx="1359514" cy="1359514"/>
              <a:chOff x="885403" y="1571142"/>
              <a:chExt cx="2598600" cy="2598600"/>
            </a:xfrm>
          </p:grpSpPr>
          <p:sp>
            <p:nvSpPr>
              <p:cNvPr id="42" name="Google Shape;1706;p42">
                <a:extLst>
                  <a:ext uri="{FF2B5EF4-FFF2-40B4-BE49-F238E27FC236}">
                    <a16:creationId xmlns:a16="http://schemas.microsoft.com/office/drawing/2014/main" id="{C44B7F77-7B9F-10AA-6F9B-63E199708F0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;p42">
                <a:extLst>
                  <a:ext uri="{FF2B5EF4-FFF2-40B4-BE49-F238E27FC236}">
                    <a16:creationId xmlns:a16="http://schemas.microsoft.com/office/drawing/2014/main" id="{0D45DBA4-AC0E-2194-54E1-50E7C3C7832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8;p42">
                <a:extLst>
                  <a:ext uri="{FF2B5EF4-FFF2-40B4-BE49-F238E27FC236}">
                    <a16:creationId xmlns:a16="http://schemas.microsoft.com/office/drawing/2014/main" id="{D4419046-E8A1-046C-B570-5BB0E81F995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84;p31">
              <a:extLst>
                <a:ext uri="{FF2B5EF4-FFF2-40B4-BE49-F238E27FC236}">
                  <a16:creationId xmlns:a16="http://schemas.microsoft.com/office/drawing/2014/main" id="{730211B5-12CE-41A1-66DB-D1EC0077A794}"/>
                </a:ext>
              </a:extLst>
            </p:cNvPr>
            <p:cNvSpPr txBox="1">
              <a:spLocks/>
            </p:cNvSpPr>
            <p:nvPr/>
          </p:nvSpPr>
          <p:spPr>
            <a:xfrm>
              <a:off x="6059893" y="3136159"/>
              <a:ext cx="423569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研究進度甘特圖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38CE1-3A53-6D41-4F96-7F8BA67F0BD3}"/>
              </a:ext>
            </a:extLst>
          </p:cNvPr>
          <p:cNvSpPr txBox="1"/>
          <p:nvPr/>
        </p:nvSpPr>
        <p:spPr>
          <a:xfrm>
            <a:off x="977467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FB277A-0979-A971-4181-92607843F697}"/>
              </a:ext>
            </a:extLst>
          </p:cNvPr>
          <p:cNvSpPr txBox="1"/>
          <p:nvPr/>
        </p:nvSpPr>
        <p:spPr>
          <a:xfrm>
            <a:off x="558455" y="1705948"/>
            <a:ext cx="199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影像循線演算法撰寫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05A3F8-D7C6-C441-982D-44886428560F}"/>
              </a:ext>
            </a:extLst>
          </p:cNvPr>
          <p:cNvSpPr txBox="1"/>
          <p:nvPr/>
        </p:nvSpPr>
        <p:spPr>
          <a:xfrm>
            <a:off x="982062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43C795-9DBF-7133-E5EC-3D188A6432F1}"/>
              </a:ext>
            </a:extLst>
          </p:cNvPr>
          <p:cNvSpPr txBox="1"/>
          <p:nvPr/>
        </p:nvSpPr>
        <p:spPr>
          <a:xfrm>
            <a:off x="977465" y="2072763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購買材料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72B80-6867-F17B-429F-C9EC803E47C5}"/>
              </a:ext>
            </a:extLst>
          </p:cNvPr>
          <p:cNvSpPr txBox="1"/>
          <p:nvPr/>
        </p:nvSpPr>
        <p:spPr>
          <a:xfrm>
            <a:off x="295878" y="2437871"/>
            <a:ext cx="2260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介面設計</a:t>
            </a:r>
            <a:endParaRPr kumimoji="1" lang="en-US" altLang="zh-TW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ADEF9C-2108-F464-C2A0-EC333F45BE8E}"/>
              </a:ext>
            </a:extLst>
          </p:cNvPr>
          <p:cNvSpPr txBox="1"/>
          <p:nvPr/>
        </p:nvSpPr>
        <p:spPr>
          <a:xfrm>
            <a:off x="977465" y="2812985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指令回傳程式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823A9E-1787-9DA0-CB6F-8E1DC9BF6E51}"/>
              </a:ext>
            </a:extLst>
          </p:cNvPr>
          <p:cNvSpPr txBox="1"/>
          <p:nvPr/>
        </p:nvSpPr>
        <p:spPr>
          <a:xfrm>
            <a:off x="977465" y="318408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搖桿控制程式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CD482B-DF14-5F55-DF52-068144A8B204}"/>
              </a:ext>
            </a:extLst>
          </p:cNvPr>
          <p:cNvSpPr txBox="1"/>
          <p:nvPr/>
        </p:nvSpPr>
        <p:spPr>
          <a:xfrm>
            <a:off x="558455" y="4267064"/>
            <a:ext cx="199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參數調整、實際測試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E54C9C-CE3E-AF7E-FD2E-6E81CC1AC5E1}"/>
              </a:ext>
            </a:extLst>
          </p:cNvPr>
          <p:cNvSpPr txBox="1"/>
          <p:nvPr/>
        </p:nvSpPr>
        <p:spPr>
          <a:xfrm>
            <a:off x="971520" y="4632929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報告撰寫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C78B9D-4A3B-64BE-2550-EE1AE0165B16}"/>
              </a:ext>
            </a:extLst>
          </p:cNvPr>
          <p:cNvSpPr/>
          <p:nvPr/>
        </p:nvSpPr>
        <p:spPr>
          <a:xfrm>
            <a:off x="2556633" y="1763735"/>
            <a:ext cx="947559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14D50B-7B9F-DC2F-C5FA-1A40F41C52A3}"/>
              </a:ext>
            </a:extLst>
          </p:cNvPr>
          <p:cNvSpPr/>
          <p:nvPr/>
        </p:nvSpPr>
        <p:spPr>
          <a:xfrm>
            <a:off x="2556634" y="2150896"/>
            <a:ext cx="2340424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7FFF61-0E10-A964-AB93-3D9885B52CE8}"/>
              </a:ext>
            </a:extLst>
          </p:cNvPr>
          <p:cNvSpPr/>
          <p:nvPr/>
        </p:nvSpPr>
        <p:spPr>
          <a:xfrm>
            <a:off x="3036377" y="2510896"/>
            <a:ext cx="2340424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DBF842-1297-FF69-4AF4-214936EF54DA}"/>
              </a:ext>
            </a:extLst>
          </p:cNvPr>
          <p:cNvSpPr/>
          <p:nvPr/>
        </p:nvSpPr>
        <p:spPr>
          <a:xfrm>
            <a:off x="3502883" y="4733386"/>
            <a:ext cx="4205192" cy="1028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6C2E-0692-C52D-05C7-0A9AF44E1A2C}"/>
              </a:ext>
            </a:extLst>
          </p:cNvPr>
          <p:cNvSpPr/>
          <p:nvPr/>
        </p:nvSpPr>
        <p:spPr>
          <a:xfrm>
            <a:off x="3025754" y="2896783"/>
            <a:ext cx="962728" cy="1197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2E2025A-2AD7-621C-E303-578CAD7EAF67}"/>
              </a:ext>
            </a:extLst>
          </p:cNvPr>
          <p:cNvSpPr/>
          <p:nvPr/>
        </p:nvSpPr>
        <p:spPr>
          <a:xfrm>
            <a:off x="3029925" y="3277513"/>
            <a:ext cx="469608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3526DC-B1C7-384C-4D5E-4F392FE95B3E}"/>
              </a:ext>
            </a:extLst>
          </p:cNvPr>
          <p:cNvSpPr/>
          <p:nvPr/>
        </p:nvSpPr>
        <p:spPr>
          <a:xfrm>
            <a:off x="3025755" y="3642390"/>
            <a:ext cx="962728" cy="98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872C4A6-9138-6BA5-BA2B-152053E5DC54}"/>
              </a:ext>
            </a:extLst>
          </p:cNvPr>
          <p:cNvSpPr txBox="1"/>
          <p:nvPr/>
        </p:nvSpPr>
        <p:spPr>
          <a:xfrm>
            <a:off x="964331" y="354066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車輛控制程式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E07CB2-2AA8-C9F0-1C8E-40A7A7193C01}"/>
              </a:ext>
            </a:extLst>
          </p:cNvPr>
          <p:cNvSpPr txBox="1"/>
          <p:nvPr/>
        </p:nvSpPr>
        <p:spPr>
          <a:xfrm>
            <a:off x="677562" y="3904677"/>
            <a:ext cx="186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藍牙控制程式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30FCB4-A305-6D9F-5643-0B7A0B57F8E7}"/>
              </a:ext>
            </a:extLst>
          </p:cNvPr>
          <p:cNvSpPr/>
          <p:nvPr/>
        </p:nvSpPr>
        <p:spPr>
          <a:xfrm>
            <a:off x="3029926" y="4004685"/>
            <a:ext cx="4678150" cy="1554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900" dirty="0">
                <a:solidFill>
                  <a:schemeClr val="tx2"/>
                </a:solidFill>
              </a:rPr>
              <a:t>未完成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9B4B31-6073-7B9B-893D-49ADC4FBC244}"/>
              </a:ext>
            </a:extLst>
          </p:cNvPr>
          <p:cNvSpPr/>
          <p:nvPr/>
        </p:nvSpPr>
        <p:spPr>
          <a:xfrm>
            <a:off x="4897058" y="4366318"/>
            <a:ext cx="2818818" cy="1554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900" dirty="0">
                <a:solidFill>
                  <a:schemeClr val="tx2"/>
                </a:solidFill>
              </a:rPr>
              <a:t>未完成</a:t>
            </a:r>
          </a:p>
        </p:txBody>
      </p:sp>
    </p:spTree>
    <p:extLst>
      <p:ext uri="{BB962C8B-B14F-4D97-AF65-F5344CB8AC3E}">
        <p14:creationId xmlns:p14="http://schemas.microsoft.com/office/powerpoint/2010/main" val="4023610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5FB21E1-657C-3311-30E5-EA9F0E973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6EE0B832-A779-58F1-0157-B68BF2261F2F}"/>
              </a:ext>
            </a:extLst>
          </p:cNvPr>
          <p:cNvGrpSpPr/>
          <p:nvPr/>
        </p:nvGrpSpPr>
        <p:grpSpPr>
          <a:xfrm>
            <a:off x="304800" y="278581"/>
            <a:ext cx="11209055" cy="1324681"/>
            <a:chOff x="2655826" y="205510"/>
            <a:chExt cx="11209055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9FF1EB9-95E9-F179-ACA8-9F5467892DE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A4A1CF0-5D14-89FA-8B95-E9D4E7CCBF91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542C817-9147-98C9-309B-C334E966E70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872EE6A7-404C-9C55-0838-4EAF8569E00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6280D6D-EF5C-96E9-8004-32938638EA1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50F41EB8-90A8-AF68-8D4A-858CB311C39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1F7F069-3CA6-5C4F-C93C-3F76C836F634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DDC0ABA1-91CE-3526-01FD-94C538F5D42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8B134137-C59D-0483-DC27-7CB435C6EDC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436E8234-AC79-D737-F3AA-D6B5F4B687A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6985D89D-F1B4-2438-4A99-04B513C820E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8AFF242-72C2-FF79-4B33-195A4AE80FE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117EAD0C-A0C2-4D26-37D6-A5FD3325AEA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C5C80C3C-CD9D-48C1-B206-946BEA3614A2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B948E67-463C-1CCF-D927-A20F01A436C5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EAA13F6A-9F10-3013-4D03-74ED6F7905F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25F29FED-29EF-AD23-843C-520EF7D380B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A9D4C611-E872-F1A5-118A-D8C89A11938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1D3A32F2-CEB0-1D3E-0B5A-665912AF2A3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50DF3FD2-C85A-8D7D-8E63-8C0D5F9F2E44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C3091F9-B2DE-6994-4B77-9236317A00F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CDE43A71-052F-FF8C-02B8-68EEFEC12F4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F197B921-4A92-9337-1043-1ACD4C91FF3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6A3A433-FCF5-E900-1A2D-C9C20BB1637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F249379-5DB6-681C-07BA-10FB8E32529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393290F-FE57-C3F4-B360-18342C8B063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4C455BFB-F9B8-7836-7C85-E8B074E5BC0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9842765" cy="720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未完成部分</a:t>
              </a:r>
              <a:endParaRPr lang="en-US" altLang="zh-TW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kumimoji="1"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速度轉換為</a:t>
              </a:r>
              <a:r>
                <a:rPr kumimoji="1"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L298n</a:t>
              </a:r>
              <a:r>
                <a:rPr kumimoji="1"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控制訊號</a:t>
              </a:r>
              <a:endParaRPr kumimoji="1"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2E699EDA-DF00-61DF-E176-B7C1B4D2E0E9}"/>
              </a:ext>
            </a:extLst>
          </p:cNvPr>
          <p:cNvSpPr>
            <a:spLocks noChangeAspect="1"/>
          </p:cNvSpPr>
          <p:nvPr/>
        </p:nvSpPr>
        <p:spPr>
          <a:xfrm>
            <a:off x="1136363" y="1816493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演算法算出速度</a:t>
            </a:r>
            <a:endParaRPr kumimoji="1" lang="en-US" altLang="zh-TW" sz="2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473AE2F-7972-F69A-0A06-C7927BEB4823}"/>
              </a:ext>
            </a:extLst>
          </p:cNvPr>
          <p:cNvSpPr>
            <a:spLocks noChangeAspect="1"/>
          </p:cNvSpPr>
          <p:nvPr/>
        </p:nvSpPr>
        <p:spPr>
          <a:xfrm>
            <a:off x="1136363" y="2463240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算出四顆輪子輪速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A49DEC2-1DF1-DAA5-0975-4FC32A99A5DA}"/>
              </a:ext>
            </a:extLst>
          </p:cNvPr>
          <p:cNvSpPr>
            <a:spLocks noChangeAspect="1"/>
          </p:cNvSpPr>
          <p:nvPr/>
        </p:nvSpPr>
        <p:spPr>
          <a:xfrm>
            <a:off x="576743" y="3138756"/>
            <a:ext cx="1489317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PWM</a:t>
            </a:r>
            <a:r>
              <a:rPr kumimoji="1" lang="zh-TW" altLang="en-US" sz="20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訊號</a:t>
            </a:r>
            <a:endParaRPr kumimoji="1" lang="en-US" altLang="zh-TW" sz="20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C09E45-174B-CCF9-12B7-F07A5ED11654}"/>
              </a:ext>
            </a:extLst>
          </p:cNvPr>
          <p:cNvSpPr>
            <a:spLocks noChangeAspect="1"/>
          </p:cNvSpPr>
          <p:nvPr/>
        </p:nvSpPr>
        <p:spPr>
          <a:xfrm>
            <a:off x="882572" y="3883279"/>
            <a:ext cx="2640473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轉換為</a:t>
            </a:r>
            <a:r>
              <a:rPr kumimoji="1" lang="en-US" altLang="zh-TW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12Bytes</a:t>
            </a:r>
            <a:r>
              <a:rPr kumimoji="1" lang="zh-TW" altLang="en-US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資料 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421F113-F843-1265-F9EF-30F8583ACADC}"/>
              </a:ext>
            </a:extLst>
          </p:cNvPr>
          <p:cNvSpPr>
            <a:spLocks noChangeAspect="1"/>
          </p:cNvSpPr>
          <p:nvPr/>
        </p:nvSpPr>
        <p:spPr>
          <a:xfrm>
            <a:off x="1088070" y="4539851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2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1648693-DFFD-181A-ABBE-7119FE24512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2251102" y="2227409"/>
            <a:ext cx="0" cy="235831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93F07435-642E-DBB9-AA95-C01E9A5B3C5A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1321402" y="2874156"/>
            <a:ext cx="929700" cy="26460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0685568D-5A24-5DCC-3F9A-204465092CBC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321402" y="3549672"/>
            <a:ext cx="0" cy="33094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9B4FABBF-A079-BBBB-768A-D9F4C04001FE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2202809" y="4294195"/>
            <a:ext cx="0" cy="24565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FB955D7D-866A-74F2-BB5C-A0DD4B703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0361" y="1685561"/>
            <a:ext cx="394888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調整輪數的參數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尚未調整完成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目前無法有效將目標速度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轉換ＰＷＭ為訊號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33F6A9-6B9B-FBDE-7984-600375CF6E3E}"/>
              </a:ext>
            </a:extLst>
          </p:cNvPr>
          <p:cNvSpPr txBox="1"/>
          <p:nvPr/>
        </p:nvSpPr>
        <p:spPr>
          <a:xfrm>
            <a:off x="2144002" y="2213037"/>
            <a:ext cx="293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前進速度、側向速度、角速度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9E13660-19A2-6F96-8040-860CE091DA39}"/>
              </a:ext>
            </a:extLst>
          </p:cNvPr>
          <p:cNvSpPr/>
          <p:nvPr/>
        </p:nvSpPr>
        <p:spPr>
          <a:xfrm>
            <a:off x="5221080" y="342962"/>
            <a:ext cx="2396481" cy="52137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速度轉換為</a:t>
            </a:r>
            <a:r>
              <a:rPr kumimoji="1" lang="en-US" altLang="zh-TW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400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  <a:endParaRPr kumimoji="1" lang="en-US" altLang="zh-TW" sz="14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傳送訊號至</a:t>
            </a:r>
            <a:r>
              <a:rPr kumimoji="1" lang="en-US" altLang="zh-TW" dirty="0">
                <a:solidFill>
                  <a:srgbClr val="FF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400" dirty="0">
              <a:solidFill>
                <a:srgbClr val="FF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A2176EF-6741-1687-DD2C-3DA4AD767CF2}"/>
              </a:ext>
            </a:extLst>
          </p:cNvPr>
          <p:cNvSpPr txBox="1"/>
          <p:nvPr/>
        </p:nvSpPr>
        <p:spPr>
          <a:xfrm>
            <a:off x="3117108" y="2860787"/>
            <a:ext cx="1089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輪子角速度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39C184B-E896-8028-A65B-D7DD0CE6CEA6}"/>
              </a:ext>
            </a:extLst>
          </p:cNvPr>
          <p:cNvSpPr>
            <a:spLocks noChangeAspect="1"/>
          </p:cNvSpPr>
          <p:nvPr/>
        </p:nvSpPr>
        <p:spPr>
          <a:xfrm>
            <a:off x="2372449" y="3138789"/>
            <a:ext cx="1489317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正反轉訊號</a:t>
            </a:r>
            <a:endParaRPr kumimoji="1" lang="en-US" altLang="zh-TW" sz="2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6D6FEAF2-F0E0-3199-BDB7-B98AB920B457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2251102" y="2874156"/>
            <a:ext cx="866006" cy="26463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EE42DF71-01C6-71FB-0B98-8DFC4D809D07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3117108" y="3549705"/>
            <a:ext cx="0" cy="33091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821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群組 712">
            <a:extLst>
              <a:ext uri="{FF2B5EF4-FFF2-40B4-BE49-F238E27FC236}">
                <a16:creationId xmlns:a16="http://schemas.microsoft.com/office/drawing/2014/main" id="{AFC0D4D3-6E39-DC50-912F-01FF4AA2EB65}"/>
              </a:ext>
            </a:extLst>
          </p:cNvPr>
          <p:cNvGrpSpPr/>
          <p:nvPr/>
        </p:nvGrpSpPr>
        <p:grpSpPr>
          <a:xfrm>
            <a:off x="3978" y="177668"/>
            <a:ext cx="3810125" cy="1028474"/>
            <a:chOff x="2821303" y="371020"/>
            <a:chExt cx="3810125" cy="1028474"/>
          </a:xfrm>
        </p:grpSpPr>
        <p:grpSp>
          <p:nvGrpSpPr>
            <p:cNvPr id="714" name="Google Shape;1679;p42">
              <a:extLst>
                <a:ext uri="{FF2B5EF4-FFF2-40B4-BE49-F238E27FC236}">
                  <a16:creationId xmlns:a16="http://schemas.microsoft.com/office/drawing/2014/main" id="{6FF9816C-B2A0-80C2-4DF6-14FCF41E98C6}"/>
                </a:ext>
              </a:extLst>
            </p:cNvPr>
            <p:cNvGrpSpPr/>
            <p:nvPr/>
          </p:nvGrpSpPr>
          <p:grpSpPr>
            <a:xfrm rot="3938964">
              <a:off x="2821296" y="371027"/>
              <a:ext cx="1028474" cy="1028460"/>
              <a:chOff x="1201770" y="1887509"/>
              <a:chExt cx="1965968" cy="1965941"/>
            </a:xfrm>
          </p:grpSpPr>
          <p:sp>
            <p:nvSpPr>
              <p:cNvPr id="738" name="Google Shape;1680;p42">
                <a:extLst>
                  <a:ext uri="{FF2B5EF4-FFF2-40B4-BE49-F238E27FC236}">
                    <a16:creationId xmlns:a16="http://schemas.microsoft.com/office/drawing/2014/main" id="{F964CE6A-EF3F-3D77-28DE-A49E3F0D4A70}"/>
                  </a:ext>
                </a:extLst>
              </p:cNvPr>
              <p:cNvSpPr/>
              <p:nvPr/>
            </p:nvSpPr>
            <p:spPr>
              <a:xfrm rot="5626938">
                <a:off x="1303550" y="1980349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681;p42">
                <a:extLst>
                  <a:ext uri="{FF2B5EF4-FFF2-40B4-BE49-F238E27FC236}">
                    <a16:creationId xmlns:a16="http://schemas.microsoft.com/office/drawing/2014/main" id="{60F052B7-909D-0EBA-DC6F-47DA86D447B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0" name="Google Shape;1682;p42">
                <a:extLst>
                  <a:ext uri="{FF2B5EF4-FFF2-40B4-BE49-F238E27FC236}">
                    <a16:creationId xmlns:a16="http://schemas.microsoft.com/office/drawing/2014/main" id="{9B6EA72D-3D51-584E-0B75-948A710A45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1657;p42">
              <a:extLst>
                <a:ext uri="{FF2B5EF4-FFF2-40B4-BE49-F238E27FC236}">
                  <a16:creationId xmlns:a16="http://schemas.microsoft.com/office/drawing/2014/main" id="{8354BED2-5F3D-AB4F-1562-FB96CEF8C2B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17" name="Google Shape;1658;p42">
                <a:extLst>
                  <a:ext uri="{FF2B5EF4-FFF2-40B4-BE49-F238E27FC236}">
                    <a16:creationId xmlns:a16="http://schemas.microsoft.com/office/drawing/2014/main" id="{50E7BE2B-3E6F-C68A-D248-79F58506148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59;p42">
                <a:extLst>
                  <a:ext uri="{FF2B5EF4-FFF2-40B4-BE49-F238E27FC236}">
                    <a16:creationId xmlns:a16="http://schemas.microsoft.com/office/drawing/2014/main" id="{1346D664-107E-CF25-6BFB-4F085F00B8A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60;p42">
                <a:extLst>
                  <a:ext uri="{FF2B5EF4-FFF2-40B4-BE49-F238E27FC236}">
                    <a16:creationId xmlns:a16="http://schemas.microsoft.com/office/drawing/2014/main" id="{130CE408-0751-1E03-65EA-314981387B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61;p42">
                <a:extLst>
                  <a:ext uri="{FF2B5EF4-FFF2-40B4-BE49-F238E27FC236}">
                    <a16:creationId xmlns:a16="http://schemas.microsoft.com/office/drawing/2014/main" id="{5E4D842F-4002-8722-464D-5325C4D496E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62;p42">
                <a:extLst>
                  <a:ext uri="{FF2B5EF4-FFF2-40B4-BE49-F238E27FC236}">
                    <a16:creationId xmlns:a16="http://schemas.microsoft.com/office/drawing/2014/main" id="{2C01668D-258D-A68F-1E9A-0BE13D8A071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63;p42">
                <a:extLst>
                  <a:ext uri="{FF2B5EF4-FFF2-40B4-BE49-F238E27FC236}">
                    <a16:creationId xmlns:a16="http://schemas.microsoft.com/office/drawing/2014/main" id="{E7AE6EB7-8BCB-2408-95F3-C87F4E62A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64;p42">
                <a:extLst>
                  <a:ext uri="{FF2B5EF4-FFF2-40B4-BE49-F238E27FC236}">
                    <a16:creationId xmlns:a16="http://schemas.microsoft.com/office/drawing/2014/main" id="{B17B9756-07C7-8408-E8EA-102A947EA41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65;p42">
                <a:extLst>
                  <a:ext uri="{FF2B5EF4-FFF2-40B4-BE49-F238E27FC236}">
                    <a16:creationId xmlns:a16="http://schemas.microsoft.com/office/drawing/2014/main" id="{BEDACD6A-1E5A-D485-F178-CF5B7E6B2A1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666;p42">
                <a:extLst>
                  <a:ext uri="{FF2B5EF4-FFF2-40B4-BE49-F238E27FC236}">
                    <a16:creationId xmlns:a16="http://schemas.microsoft.com/office/drawing/2014/main" id="{572B5AAD-2160-4B62-205D-D5B152E0689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67;p42">
                <a:extLst>
                  <a:ext uri="{FF2B5EF4-FFF2-40B4-BE49-F238E27FC236}">
                    <a16:creationId xmlns:a16="http://schemas.microsoft.com/office/drawing/2014/main" id="{1E1C066E-5AF2-404B-56DD-2F91ADA97A4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68;p42">
                <a:extLst>
                  <a:ext uri="{FF2B5EF4-FFF2-40B4-BE49-F238E27FC236}">
                    <a16:creationId xmlns:a16="http://schemas.microsoft.com/office/drawing/2014/main" id="{7233598A-62B1-6065-7918-7EC02D9F839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669;p42">
                <a:extLst>
                  <a:ext uri="{FF2B5EF4-FFF2-40B4-BE49-F238E27FC236}">
                    <a16:creationId xmlns:a16="http://schemas.microsoft.com/office/drawing/2014/main" id="{D5276A75-D1A2-0417-F2D7-FB346CB41C7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670;p42">
                <a:extLst>
                  <a:ext uri="{FF2B5EF4-FFF2-40B4-BE49-F238E27FC236}">
                    <a16:creationId xmlns:a16="http://schemas.microsoft.com/office/drawing/2014/main" id="{0B2F0D8A-921C-4BEB-B44E-16F0F81979A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671;p42">
                <a:extLst>
                  <a:ext uri="{FF2B5EF4-FFF2-40B4-BE49-F238E27FC236}">
                    <a16:creationId xmlns:a16="http://schemas.microsoft.com/office/drawing/2014/main" id="{3476F6EC-4A84-24A0-F371-340441E9B2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672;p42">
                <a:extLst>
                  <a:ext uri="{FF2B5EF4-FFF2-40B4-BE49-F238E27FC236}">
                    <a16:creationId xmlns:a16="http://schemas.microsoft.com/office/drawing/2014/main" id="{1904ED70-00D5-278F-4E0B-AD278BA67E5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673;p42">
                <a:extLst>
                  <a:ext uri="{FF2B5EF4-FFF2-40B4-BE49-F238E27FC236}">
                    <a16:creationId xmlns:a16="http://schemas.microsoft.com/office/drawing/2014/main" id="{4F97CF8C-7546-19F5-6C67-2E2306ED2E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674;p42">
                <a:extLst>
                  <a:ext uri="{FF2B5EF4-FFF2-40B4-BE49-F238E27FC236}">
                    <a16:creationId xmlns:a16="http://schemas.microsoft.com/office/drawing/2014/main" id="{B4450E35-4F2B-C39D-8613-7AE848CBCE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675;p42">
                <a:extLst>
                  <a:ext uri="{FF2B5EF4-FFF2-40B4-BE49-F238E27FC236}">
                    <a16:creationId xmlns:a16="http://schemas.microsoft.com/office/drawing/2014/main" id="{CE75E984-206E-E4ED-0E15-B4F553B6948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676;p42">
                <a:extLst>
                  <a:ext uri="{FF2B5EF4-FFF2-40B4-BE49-F238E27FC236}">
                    <a16:creationId xmlns:a16="http://schemas.microsoft.com/office/drawing/2014/main" id="{22972163-8717-719C-272E-0E608D5017C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1677;p42">
                <a:extLst>
                  <a:ext uri="{FF2B5EF4-FFF2-40B4-BE49-F238E27FC236}">
                    <a16:creationId xmlns:a16="http://schemas.microsoft.com/office/drawing/2014/main" id="{E581E35E-96F6-7C6C-815B-42D8ABE12A6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678;p42">
                <a:extLst>
                  <a:ext uri="{FF2B5EF4-FFF2-40B4-BE49-F238E27FC236}">
                    <a16:creationId xmlns:a16="http://schemas.microsoft.com/office/drawing/2014/main" id="{2972ED43-A02B-AD01-9E53-B032EA1540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184;p31">
              <a:extLst>
                <a:ext uri="{FF2B5EF4-FFF2-40B4-BE49-F238E27FC236}">
                  <a16:creationId xmlns:a16="http://schemas.microsoft.com/office/drawing/2014/main" id="{86C77DAA-59E5-D41E-6AA5-E91423AADF4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931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總花費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258EA52-D44E-B679-E52B-AA2AA2AB9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06961"/>
              </p:ext>
            </p:extLst>
          </p:nvPr>
        </p:nvGraphicFramePr>
        <p:xfrm>
          <a:off x="4044672" y="209813"/>
          <a:ext cx="4447273" cy="4795185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937537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719847">
                  <a:extLst>
                    <a:ext uri="{9D8B030D-6E8A-4147-A177-3AD203B41FA5}">
                      <a16:colId xmlns:a16="http://schemas.microsoft.com/office/drawing/2014/main" val="286270598"/>
                    </a:ext>
                  </a:extLst>
                </a:gridCol>
                <a:gridCol w="535021">
                  <a:extLst>
                    <a:ext uri="{9D8B030D-6E8A-4147-A177-3AD203B41FA5}">
                      <a16:colId xmlns:a16="http://schemas.microsoft.com/office/drawing/2014/main" val="1403715711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250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單價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個數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花費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79008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燒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錄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座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8415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2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318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783464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420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659936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Mega2560 R3</a:t>
                      </a: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000131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9V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電池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318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38424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845011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XL4015</a:t>
                      </a: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170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307502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面包版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89651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XT60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矽膠導線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5050609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杜邦線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19295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TT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減速馬達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70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9773037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電池扣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797329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合計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2844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8304"/>
                  </a:ext>
                </a:extLst>
              </a:tr>
            </a:tbl>
          </a:graphicData>
        </a:graphic>
      </p:graphicFrame>
      <p:sp>
        <p:nvSpPr>
          <p:cNvPr id="4" name="Google Shape;754;p38">
            <a:extLst>
              <a:ext uri="{FF2B5EF4-FFF2-40B4-BE49-F238E27FC236}">
                <a16:creationId xmlns:a16="http://schemas.microsoft.com/office/drawing/2014/main" id="{D7AE48AA-13D8-1801-0C68-71C7CE0A4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16" y="2066776"/>
            <a:ext cx="3916572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2844元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968929" y="1099962"/>
            <a:ext cx="7206142" cy="29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THANK!</a:t>
            </a:r>
            <a:endParaRPr sz="120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8288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5841B62-7C1D-AE8D-7BF2-2E5E5B3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CEB07972-B201-1299-BD44-5386B63AA0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Appendix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F1D7F19A-5977-982F-441C-FD986993FB6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C08F2725-2BC3-D800-76B3-4CD69A2677B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8514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75706B5-7695-2EAF-14EA-DF4C2C6D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249B3A9A-1131-EE5B-2522-5EDD00F158C2}"/>
              </a:ext>
            </a:extLst>
          </p:cNvPr>
          <p:cNvGrpSpPr/>
          <p:nvPr/>
        </p:nvGrpSpPr>
        <p:grpSpPr>
          <a:xfrm>
            <a:off x="1612512" y="934743"/>
            <a:ext cx="5729790" cy="402555"/>
            <a:chOff x="1181310" y="958159"/>
            <a:chExt cx="5729790" cy="422817"/>
          </a:xfrm>
        </p:grpSpPr>
        <p:sp>
          <p:nvSpPr>
            <p:cNvPr id="20" name="Google Shape;115;p26">
              <a:extLst>
                <a:ext uri="{FF2B5EF4-FFF2-40B4-BE49-F238E27FC236}">
                  <a16:creationId xmlns:a16="http://schemas.microsoft.com/office/drawing/2014/main" id="{47B16C87-1300-740E-F2E7-F5F0B21801BD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控制器規格</a:t>
              </a:r>
            </a:p>
          </p:txBody>
        </p:sp>
        <p:sp>
          <p:nvSpPr>
            <p:cNvPr id="21" name="Google Shape;124;p26">
              <a:extLst>
                <a:ext uri="{FF2B5EF4-FFF2-40B4-BE49-F238E27FC236}">
                  <a16:creationId xmlns:a16="http://schemas.microsoft.com/office/drawing/2014/main" id="{803512EA-AA82-036E-C700-E4A1F8D779B9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10-01</a:t>
              </a:r>
            </a:p>
          </p:txBody>
        </p:sp>
        <p:sp>
          <p:nvSpPr>
            <p:cNvPr id="22" name="Google Shape;124;p26">
              <a:extLst>
                <a:ext uri="{FF2B5EF4-FFF2-40B4-BE49-F238E27FC236}">
                  <a16:creationId xmlns:a16="http://schemas.microsoft.com/office/drawing/2014/main" id="{AD962C98-3BE0-E619-91DC-AD42AEDEC605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46</a:t>
              </a: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8217AB72-6D62-8B08-2997-5815A32973AA}"/>
              </a:ext>
            </a:extLst>
          </p:cNvPr>
          <p:cNvGrpSpPr/>
          <p:nvPr/>
        </p:nvGrpSpPr>
        <p:grpSpPr>
          <a:xfrm>
            <a:off x="1612512" y="1336044"/>
            <a:ext cx="5729790" cy="402555"/>
            <a:chOff x="1181310" y="958159"/>
            <a:chExt cx="5729790" cy="422817"/>
          </a:xfrm>
        </p:grpSpPr>
        <p:sp>
          <p:nvSpPr>
            <p:cNvPr id="107" name="Google Shape;124;p26">
              <a:extLst>
                <a:ext uri="{FF2B5EF4-FFF2-40B4-BE49-F238E27FC236}">
                  <a16:creationId xmlns:a16="http://schemas.microsoft.com/office/drawing/2014/main" id="{F2641578-B024-F503-ACFC-DC8E693F51AF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55</a:t>
              </a:r>
            </a:p>
          </p:txBody>
        </p:sp>
        <p:sp>
          <p:nvSpPr>
            <p:cNvPr id="105" name="Google Shape;115;p26">
              <a:extLst>
                <a:ext uri="{FF2B5EF4-FFF2-40B4-BE49-F238E27FC236}">
                  <a16:creationId xmlns:a16="http://schemas.microsoft.com/office/drawing/2014/main" id="{96FC427C-77C9-0322-DDFA-C5C7A7F20FB0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致動器規格</a:t>
              </a:r>
            </a:p>
          </p:txBody>
        </p:sp>
        <p:sp>
          <p:nvSpPr>
            <p:cNvPr id="106" name="Google Shape;124;p26">
              <a:extLst>
                <a:ext uri="{FF2B5EF4-FFF2-40B4-BE49-F238E27FC236}">
                  <a16:creationId xmlns:a16="http://schemas.microsoft.com/office/drawing/2014/main" id="{30D49B8D-91E3-7A92-29D2-4CCE87087713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10-02</a:t>
              </a:r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E341ABE-8ABC-3891-2610-BA2E2754F031}"/>
              </a:ext>
            </a:extLst>
          </p:cNvPr>
          <p:cNvGrpSpPr/>
          <p:nvPr/>
        </p:nvGrpSpPr>
        <p:grpSpPr>
          <a:xfrm>
            <a:off x="1612512" y="1736091"/>
            <a:ext cx="5729790" cy="402555"/>
            <a:chOff x="1181310" y="958159"/>
            <a:chExt cx="5729790" cy="422817"/>
          </a:xfrm>
        </p:grpSpPr>
        <p:sp>
          <p:nvSpPr>
            <p:cNvPr id="111" name="Google Shape;124;p26">
              <a:extLst>
                <a:ext uri="{FF2B5EF4-FFF2-40B4-BE49-F238E27FC236}">
                  <a16:creationId xmlns:a16="http://schemas.microsoft.com/office/drawing/2014/main" id="{60A75B03-317F-741F-64A2-8212EB6483F1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58</a:t>
              </a:r>
            </a:p>
          </p:txBody>
        </p:sp>
        <p:sp>
          <p:nvSpPr>
            <p:cNvPr id="109" name="Google Shape;115;p26">
              <a:extLst>
                <a:ext uri="{FF2B5EF4-FFF2-40B4-BE49-F238E27FC236}">
                  <a16:creationId xmlns:a16="http://schemas.microsoft.com/office/drawing/2014/main" id="{29CC0872-8CA0-EB12-652A-4305407EE723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感測器規格</a:t>
              </a:r>
            </a:p>
          </p:txBody>
        </p:sp>
        <p:sp>
          <p:nvSpPr>
            <p:cNvPr id="110" name="Google Shape;124;p26">
              <a:extLst>
                <a:ext uri="{FF2B5EF4-FFF2-40B4-BE49-F238E27FC236}">
                  <a16:creationId xmlns:a16="http://schemas.microsoft.com/office/drawing/2014/main" id="{ABF8BD8A-4E81-75EE-6DF9-3CFF4C0244BC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03</a:t>
              </a:r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0A5531C1-1ECD-E834-4DD0-AC57C918208E}"/>
              </a:ext>
            </a:extLst>
          </p:cNvPr>
          <p:cNvGrpSpPr/>
          <p:nvPr/>
        </p:nvGrpSpPr>
        <p:grpSpPr>
          <a:xfrm>
            <a:off x="1612512" y="2133630"/>
            <a:ext cx="5729790" cy="402555"/>
            <a:chOff x="1181310" y="958159"/>
            <a:chExt cx="5729790" cy="422817"/>
          </a:xfrm>
        </p:grpSpPr>
        <p:sp>
          <p:nvSpPr>
            <p:cNvPr id="116" name="Google Shape;124;p26">
              <a:extLst>
                <a:ext uri="{FF2B5EF4-FFF2-40B4-BE49-F238E27FC236}">
                  <a16:creationId xmlns:a16="http://schemas.microsoft.com/office/drawing/2014/main" id="{5A2C72A4-9A7C-3049-50A2-130C009A6A13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61</a:t>
              </a:r>
            </a:p>
          </p:txBody>
        </p:sp>
        <p:sp>
          <p:nvSpPr>
            <p:cNvPr id="113" name="Google Shape;115;p26">
              <a:extLst>
                <a:ext uri="{FF2B5EF4-FFF2-40B4-BE49-F238E27FC236}">
                  <a16:creationId xmlns:a16="http://schemas.microsoft.com/office/drawing/2014/main" id="{F58E3F54-6151-47C4-C93C-B88D17AB71FA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循線演算法</a:t>
              </a:r>
            </a:p>
          </p:txBody>
        </p:sp>
        <p:sp>
          <p:nvSpPr>
            <p:cNvPr id="114" name="Google Shape;124;p26">
              <a:extLst>
                <a:ext uri="{FF2B5EF4-FFF2-40B4-BE49-F238E27FC236}">
                  <a16:creationId xmlns:a16="http://schemas.microsoft.com/office/drawing/2014/main" id="{52916F60-906E-8270-7CCE-A717C3F558B5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04</a:t>
              </a:r>
            </a:p>
          </p:txBody>
        </p: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DB07CFFB-C8F4-CB2F-57A3-0D1ABDCA6125}"/>
              </a:ext>
            </a:extLst>
          </p:cNvPr>
          <p:cNvGrpSpPr/>
          <p:nvPr/>
        </p:nvGrpSpPr>
        <p:grpSpPr>
          <a:xfrm>
            <a:off x="1612512" y="2916170"/>
            <a:ext cx="5729790" cy="402555"/>
            <a:chOff x="1181310" y="958159"/>
            <a:chExt cx="5729790" cy="422817"/>
          </a:xfrm>
        </p:grpSpPr>
        <p:sp>
          <p:nvSpPr>
            <p:cNvPr id="120" name="Google Shape;124;p26">
              <a:extLst>
                <a:ext uri="{FF2B5EF4-FFF2-40B4-BE49-F238E27FC236}">
                  <a16:creationId xmlns:a16="http://schemas.microsoft.com/office/drawing/2014/main" id="{779D399C-6B72-11DC-8EBB-648AD927870E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</a:t>
              </a:r>
              <a:r>
                <a:rPr 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85</a:t>
              </a:r>
              <a:endParaRPr lang="en" dirty="0"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18" name="Google Shape;115;p26">
              <a:extLst>
                <a:ext uri="{FF2B5EF4-FFF2-40B4-BE49-F238E27FC236}">
                  <a16:creationId xmlns:a16="http://schemas.microsoft.com/office/drawing/2014/main" id="{4B309350-C613-CE70-D7FB-8D97739E2914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自動跟隨演算法</a:t>
              </a:r>
            </a:p>
          </p:txBody>
        </p:sp>
        <p:sp>
          <p:nvSpPr>
            <p:cNvPr id="119" name="Google Shape;124;p26">
              <a:extLst>
                <a:ext uri="{FF2B5EF4-FFF2-40B4-BE49-F238E27FC236}">
                  <a16:creationId xmlns:a16="http://schemas.microsoft.com/office/drawing/2014/main" id="{361341D9-8229-2A3B-22E4-3886A7E2F222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06</a:t>
              </a: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10FD96AE-9B58-F6F5-DE4B-EEED9379603D}"/>
              </a:ext>
            </a:extLst>
          </p:cNvPr>
          <p:cNvGrpSpPr/>
          <p:nvPr/>
        </p:nvGrpSpPr>
        <p:grpSpPr>
          <a:xfrm>
            <a:off x="1612512" y="3326689"/>
            <a:ext cx="5729790" cy="402555"/>
            <a:chOff x="1181310" y="958159"/>
            <a:chExt cx="5729790" cy="422817"/>
          </a:xfrm>
        </p:grpSpPr>
        <p:sp>
          <p:nvSpPr>
            <p:cNvPr id="125" name="Google Shape;124;p26">
              <a:extLst>
                <a:ext uri="{FF2B5EF4-FFF2-40B4-BE49-F238E27FC236}">
                  <a16:creationId xmlns:a16="http://schemas.microsoft.com/office/drawing/2014/main" id="{70C65E6B-AE05-55B6-4E69-FBCDCC194A06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. 88</a:t>
              </a:r>
            </a:p>
          </p:txBody>
        </p:sp>
        <p:sp>
          <p:nvSpPr>
            <p:cNvPr id="122" name="Google Shape;115;p26">
              <a:extLst>
                <a:ext uri="{FF2B5EF4-FFF2-40B4-BE49-F238E27FC236}">
                  <a16:creationId xmlns:a16="http://schemas.microsoft.com/office/drawing/2014/main" id="{B8948C13-69F6-1520-24DA-E4D77382DAD9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3334174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測試</a:t>
              </a:r>
            </a:p>
          </p:txBody>
        </p:sp>
        <p:sp>
          <p:nvSpPr>
            <p:cNvPr id="123" name="Google Shape;124;p26">
              <a:extLst>
                <a:ext uri="{FF2B5EF4-FFF2-40B4-BE49-F238E27FC236}">
                  <a16:creationId xmlns:a16="http://schemas.microsoft.com/office/drawing/2014/main" id="{5D414813-B95D-FBCF-1956-49F9431DA082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07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758B6B9-7622-9D8C-A700-FAE92DC12EC3}"/>
              </a:ext>
            </a:extLst>
          </p:cNvPr>
          <p:cNvGrpSpPr/>
          <p:nvPr/>
        </p:nvGrpSpPr>
        <p:grpSpPr>
          <a:xfrm>
            <a:off x="1612512" y="3735954"/>
            <a:ext cx="5729790" cy="402555"/>
            <a:chOff x="1181310" y="958159"/>
            <a:chExt cx="5729790" cy="422817"/>
          </a:xfrm>
        </p:grpSpPr>
        <p:sp>
          <p:nvSpPr>
            <p:cNvPr id="3" name="Google Shape;124;p26">
              <a:extLst>
                <a:ext uri="{FF2B5EF4-FFF2-40B4-BE49-F238E27FC236}">
                  <a16:creationId xmlns:a16="http://schemas.microsoft.com/office/drawing/2014/main" id="{7A47D6FE-A770-7AC7-3AA6-94DC1D7AC76B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93</a:t>
              </a:r>
            </a:p>
          </p:txBody>
        </p:sp>
        <p:sp>
          <p:nvSpPr>
            <p:cNvPr id="4" name="Google Shape;115;p26">
              <a:extLst>
                <a:ext uri="{FF2B5EF4-FFF2-40B4-BE49-F238E27FC236}">
                  <a16:creationId xmlns:a16="http://schemas.microsoft.com/office/drawing/2014/main" id="{28DD212B-1412-EA71-AF73-57DFC5879B5C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3334174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麥克納姆輪控制演算法</a:t>
              </a:r>
            </a:p>
          </p:txBody>
        </p:sp>
        <p:sp>
          <p:nvSpPr>
            <p:cNvPr id="5" name="Google Shape;124;p26">
              <a:extLst>
                <a:ext uri="{FF2B5EF4-FFF2-40B4-BE49-F238E27FC236}">
                  <a16:creationId xmlns:a16="http://schemas.microsoft.com/office/drawing/2014/main" id="{2C91901E-5B74-D59B-B35E-9670F435DB6B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08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DCC45D8B-A749-7CC0-5F66-9FC436F85504}"/>
              </a:ext>
            </a:extLst>
          </p:cNvPr>
          <p:cNvGrpSpPr/>
          <p:nvPr/>
        </p:nvGrpSpPr>
        <p:grpSpPr>
          <a:xfrm>
            <a:off x="1612512" y="4115497"/>
            <a:ext cx="5729790" cy="402555"/>
            <a:chOff x="1181310" y="958159"/>
            <a:chExt cx="5729790" cy="422817"/>
          </a:xfrm>
        </p:grpSpPr>
        <p:sp>
          <p:nvSpPr>
            <p:cNvPr id="7" name="Google Shape;124;p26">
              <a:extLst>
                <a:ext uri="{FF2B5EF4-FFF2-40B4-BE49-F238E27FC236}">
                  <a16:creationId xmlns:a16="http://schemas.microsoft.com/office/drawing/2014/main" id="{F8086A96-F716-8063-6729-A5188FEB2514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. . . . . . . . </a:t>
              </a:r>
              <a:r>
                <a:rPr 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95</a:t>
              </a:r>
              <a:endParaRPr lang="en" dirty="0"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8" name="Google Shape;115;p26">
              <a:extLst>
                <a:ext uri="{FF2B5EF4-FFF2-40B4-BE49-F238E27FC236}">
                  <a16:creationId xmlns:a16="http://schemas.microsoft.com/office/drawing/2014/main" id="{4CCC45C9-CEB0-8665-861C-091F74D11795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2639122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程式碼</a:t>
              </a:r>
            </a:p>
          </p:txBody>
        </p:sp>
        <p:sp>
          <p:nvSpPr>
            <p:cNvPr id="9" name="Google Shape;124;p26">
              <a:extLst>
                <a:ext uri="{FF2B5EF4-FFF2-40B4-BE49-F238E27FC236}">
                  <a16:creationId xmlns:a16="http://schemas.microsoft.com/office/drawing/2014/main" id="{2EBA5E8C-5DBB-076C-6C67-BCFC8A471B6F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09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C7A25EA-763E-F1AB-86AC-BDF339EA1DD0}"/>
              </a:ext>
            </a:extLst>
          </p:cNvPr>
          <p:cNvGrpSpPr/>
          <p:nvPr/>
        </p:nvGrpSpPr>
        <p:grpSpPr>
          <a:xfrm>
            <a:off x="1612512" y="2522798"/>
            <a:ext cx="5729790" cy="402555"/>
            <a:chOff x="1181310" y="958159"/>
            <a:chExt cx="5729790" cy="422817"/>
          </a:xfrm>
        </p:grpSpPr>
        <p:sp>
          <p:nvSpPr>
            <p:cNvPr id="11" name="Google Shape;124;p26">
              <a:extLst>
                <a:ext uri="{FF2B5EF4-FFF2-40B4-BE49-F238E27FC236}">
                  <a16:creationId xmlns:a16="http://schemas.microsoft.com/office/drawing/2014/main" id="{092BFF1D-8BA4-C5B4-A5A8-3F419E3B7894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8159"/>
              <a:ext cx="44337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 . . . </a:t>
              </a:r>
              <a:r>
                <a:rPr 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76</a:t>
              </a:r>
              <a:endParaRPr lang="en" dirty="0"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12" name="Google Shape;115;p26">
              <a:extLst>
                <a:ext uri="{FF2B5EF4-FFF2-40B4-BE49-F238E27FC236}">
                  <a16:creationId xmlns:a16="http://schemas.microsoft.com/office/drawing/2014/main" id="{FB76DA7F-9E17-63AB-CF59-B679EBBF135A}"/>
                </a:ext>
              </a:extLst>
            </p:cNvPr>
            <p:cNvSpPr txBox="1">
              <a:spLocks/>
            </p:cNvSpPr>
            <p:nvPr/>
          </p:nvSpPr>
          <p:spPr>
            <a:xfrm>
              <a:off x="2477369" y="959476"/>
              <a:ext cx="3334174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模糊控制移動路徑模擬</a:t>
              </a:r>
            </a:p>
          </p:txBody>
        </p:sp>
        <p:sp>
          <p:nvSpPr>
            <p:cNvPr id="13" name="Google Shape;124;p26">
              <a:extLst>
                <a:ext uri="{FF2B5EF4-FFF2-40B4-BE49-F238E27FC236}">
                  <a16:creationId xmlns:a16="http://schemas.microsoft.com/office/drawing/2014/main" id="{EE84E845-98D5-0E56-C5A4-6DA25136628D}"/>
                </a:ext>
              </a:extLst>
            </p:cNvPr>
            <p:cNvSpPr txBox="1">
              <a:spLocks/>
            </p:cNvSpPr>
            <p:nvPr/>
          </p:nvSpPr>
          <p:spPr>
            <a:xfrm>
              <a:off x="1181310" y="958159"/>
              <a:ext cx="1099559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 altLang="zh-TW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10-</a:t>
              </a:r>
              <a:r>
                <a:rPr lang="en" dirty="0">
                  <a:latin typeface="SoukouMincho" panose="02000600000000000000" pitchFamily="2" charset="-128"/>
                  <a:ea typeface="SoukouMincho" panose="02000600000000000000" pitchFamily="2" charset="-128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026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635C9F7-8EC9-2342-B903-EEA3BDF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6E944DC-31F2-CF7E-AF72-46102B6A8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84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控制器規格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49B0A3BF-A4F8-958D-E57A-CE2EAC677D3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E084AD12-3ADE-B9F6-253A-4444DEF89213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7250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81950EB-A202-F401-1FE2-8376BBC3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16D1623-CEDF-7D9D-AC2B-BBB432C68D4E}"/>
              </a:ext>
            </a:extLst>
          </p:cNvPr>
          <p:cNvGrpSpPr/>
          <p:nvPr/>
        </p:nvGrpSpPr>
        <p:grpSpPr>
          <a:xfrm>
            <a:off x="1186792" y="192920"/>
            <a:ext cx="6770416" cy="1359428"/>
            <a:chOff x="2655826" y="205510"/>
            <a:chExt cx="67704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3C720EF-40C2-1F4F-D382-FFC3A0E1891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177F33DF-CBCF-FCCC-E2D6-23A5DB76E65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7C007C83-683F-3D8B-A67C-2803D74D582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6B40BF5-B660-F644-E383-28822EDE814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5CB5959C-19E3-CE55-9884-5CBEA2010A2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870E802-4EDA-064D-3FB8-B9BAA7213A3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E91A758-4FDE-F232-9810-858F36C004A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3DBB9441-AE20-8794-328A-0408F7F351C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36782BD-BE95-F8EA-8ED1-15B49DD4013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DE1B946-FBFD-557D-D0C3-64CB8FA41D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8F5B225E-B520-8558-DFBC-F1B760BE7AB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2537621-535F-4AB9-65E6-569DB8226D6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0FA92BC-6AE0-E705-771E-2282658E3C2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1F2BFEE-5C21-8565-18C6-F38FE50B2A9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0945CFB-27E2-9E12-EFC5-9F568455D2A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F906962-D8D2-A1F4-009D-F32991B71D1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D2489D6F-B797-F179-544B-35897D77DD5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BC774C2-381A-C63B-C8FB-47AD7176B1A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FE493561-2449-521C-B6C7-F8738924A4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623C7CB-ACE0-CADC-B6A3-5712A5859BD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823D9CF-220E-B8AC-6DD5-2FF5D32592D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7C430BFD-CF19-2A1D-87E0-76113D81405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FABDB94-A45C-4D23-ABB2-D069AD78EA5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0BE08F3-25DE-EC96-79C7-68CDD59D836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2473213-819A-E879-CA24-E51A5CB067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91743EB-5531-58EF-8911-5532AF04BFD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957889F-DDFC-A80B-42CA-86A375A95AE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4041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8D4B27-4D98-A711-8F2C-FFA78538514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1234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520KB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802.11 b/g/n Wi-Fi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藍牙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4.2BR/EDR BLE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942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7DABF2C-AC69-F82C-1AE8-7E94B605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D057DF7-9FE2-85EE-3714-FDCF3CD806E3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8F96EC9-4639-854E-6789-66C1F5EAE2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0C2C409-3994-7837-C06C-A41B3A019BF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08915C7-95EE-9867-F017-3E79A1D1A03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22E05BB-9D07-F477-C7AE-911C2AA8AF5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DE81EE-D536-1003-B677-72C5FC76CD7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951652-DC44-170B-3BB6-19C0DA3A523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FC67EF6-0403-0AEE-B951-05A9F54212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14557B6-0AFB-5945-C132-285098E9FE5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444B05C6-D849-3219-5683-2C95DD26071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BD6EAB90-0FE0-CA28-2B2A-819D7C1C70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B38F8E1-E0E1-4F60-45C0-05AFB333F9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C6E7ECA-5B7D-96F9-DF96-BC27A98E21C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7DCED65A-5FA8-C4A4-CB4D-16454FC0031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C8052C2-CBC9-90F2-8876-E1C5F6E45D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C1EF568-4F75-F37F-4417-81F57F5630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897B3AE-ED77-AC9D-3F6D-157BECF72DC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1EE55A3-126B-3653-D4B8-1F24793FC93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95B17BA-FE9F-8880-741D-4265F79762D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F082B1E-4FF2-6853-6CB1-A85181CFA87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2631F4E2-905D-984E-B710-755A71E4DCD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ED789A3-7E3D-6434-BE2B-4ABD905405A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9688F52-A210-E242-DE07-097B24443CB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BEC08B-2543-DCC3-5B3D-642F6D23B36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46BD643-5F25-971F-483D-3E233093F2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CAE1533-2707-ACC5-5B4A-347124F9395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1D8E66F-A8A3-79F7-D8E0-C89A17F4260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5102945-3491-3E7F-B37B-1B0E71E7A8B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C8FDAF24-595C-2A2F-559E-4AD69E620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傳輸影像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9CF050-FA33-4687-1AF7-17FFA8EB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32" y="1929058"/>
            <a:ext cx="3161886" cy="24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52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9474C2-669C-1387-D585-B8C0EF77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4C7B720-A756-C3B7-2C1B-494E5E9B4D4D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0705C93-B26D-1232-1D13-045D0175C45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49A268BC-3CC0-A6EC-2570-E4FE8544DD1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DB6C1B0-53D8-5A40-2FFD-DCAA3F9AF79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876A96C-D488-6725-3DEF-F7434559FC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8DD1D9E0-5ACC-01CC-13E7-84FAD0BBF48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3365DEF-944D-867A-FF58-18E73F53A22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83C24E0-9D44-7A31-1479-158F116B249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EB694144-4237-663B-8FCD-05938A4938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251BD70-2E31-115D-C043-CCFA0545B79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08FBEDC-4FE3-78A4-D8D7-9589C6B1D1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0A839CF4-26EB-6FAF-847C-0F47F4516E8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543D89F-B307-A34E-7FF9-323F5E373DE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2DB0D0AD-CED4-3D81-C8F3-D7ECDB51EE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EC5C231-96CF-DE4B-5AC5-5C1B91BFA65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20F2B19B-7CF3-087A-A798-272E5EC0548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E8196221-005E-B6F7-4AD4-C4C79A2C95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F127D3D-85B1-5FD0-F713-459E93FEECC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F7B84F4-B477-9640-9183-C2096CB7112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3A53A93C-1EC2-EB35-653A-B7ABA8B2E63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E3E8858-8AB3-6246-5F6E-8F85F4DF1AC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6827B3C-8069-F3A7-3AD5-18B2B653E7B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3DD4561E-9E8A-7159-1DB7-277E5EAB29F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64625D6-8F21-B790-0805-4692BB0649E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88DEC7BD-6E56-3EB5-7805-CB0EA013309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78E05A-7ADF-2CFB-B56D-382FEAD666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1FB6F03-1139-E655-C692-7E9E63A8FFF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EB78191-6432-AA96-504D-0B637DAAA3A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3736A3-AAEC-B592-A9CD-E1825CC916C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ATmega2560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256KB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70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040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878346" y="780113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等多種模式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933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99B2C29-266D-6766-95EB-FDFB9687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9F79D2-995B-54C0-6B97-2ED687770463}"/>
              </a:ext>
            </a:extLst>
          </p:cNvPr>
          <p:cNvGrpSpPr/>
          <p:nvPr/>
        </p:nvGrpSpPr>
        <p:grpSpPr>
          <a:xfrm>
            <a:off x="1760147" y="150056"/>
            <a:ext cx="5623706" cy="1359428"/>
            <a:chOff x="2655826" y="205510"/>
            <a:chExt cx="56237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2D323CB-B599-4111-A569-F213EE1325C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1ECD87A-C21F-A1E6-1E3E-50FB3A41763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FBDCFC9-AB6D-D21A-9328-438A3172F8C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178916D6-E4B1-6541-90F5-643DC3A614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D7DE491-E88B-F712-A0BC-40E6FE84FFC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D7CF32A5-5918-C551-5076-18EA41FA87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B89B1EA7-B95A-8565-8D1C-104FBAD628B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5FA90E7-747B-F317-C454-BB398614104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C1D5CFB-D812-B27E-2835-8D9E144E4F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97D3606-C522-1FE0-7711-9BB9C5C38AC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A4E84E8-9CCD-A398-6C4E-5055B21F230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66CFF816-5868-1274-713B-532E4371EBD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8299D9F-52B5-CDB4-9B4A-8511833F4F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65B56F0-F336-C9C9-EB22-4FA45DBB962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3F1B43A-3B59-34F4-F911-E2CB7AC9C475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CA92BB6-0DC4-2CBA-103D-D9336B57AA8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A76FC66B-1F8B-5212-280C-657761FEBA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5CE7A96-3B43-D701-7857-D47693369A1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21A805E5-A650-DFC2-6F26-28046DEA1C9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5F00D1E-7D99-EE22-62D0-63296304675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3E20DE-29CF-B952-7AF1-3407A37A2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5BDFD4A4-3F0F-C642-1713-2A5C3BFE07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666A0E-7BEB-5AE3-DD87-C51F9E588F7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39E4319-1C54-5A60-EF44-7A8A138B4A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D5A53-8164-1EAC-9B0D-F3378061535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3202860C-BCAE-68DB-106D-29C727E2CED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AB4C82FD-3EDB-A203-690F-324E2BEABD4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2574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617BCBFA-DB20-580B-B968-3C54DE611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5145" y="1458506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</a:t>
            </a:r>
            <a: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b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整合各元件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0E13B-C9F1-90A8-5664-125FB823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9" y="1722102"/>
            <a:ext cx="3195565" cy="27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06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86A16D-0E07-39B9-1645-13C54C0D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EA1C72E-C4B8-87CE-16C1-FEA988E9C7A2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D9E9E551-1083-E819-CF7F-A7D3FF2894E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3D8CC39-F5F1-615C-D730-C903B48163B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2BFEB24-5433-99D2-9761-0FC4E6ABBD7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2AEBB8-213A-AA03-534B-A9EA1F808EF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F2481B-82D1-7954-B71B-4F051900D18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9F5B4AB-08F5-92E4-05FD-61E62898A67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80AF9F3-6FCF-C11A-17D9-5D9926653D5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533F2F2-5D99-511F-0F16-0D4FD19C301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319BA51-545C-D184-F4B8-FFD057A30CD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B66100A-5618-644B-9747-8D64734129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578A5DC8-E20E-56A6-4FAA-D06C3D9F383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83FFE56-68C3-F32B-2DA6-A87E61201D9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2CCD0A2-B06F-EBFB-4C4D-40C1FA32E80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CD91343-4C6B-69B7-E6D7-A3D50FBB99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245701E-608E-4D8E-D077-9F613F66F5C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DF85D59-0642-DD76-4CAE-7E9B880E9B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90C18E1-D0CC-79A4-A69C-F73C45F7B2A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33A06CF-0F26-930E-E079-1597598BB7C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B5C28CA-C5D4-C498-08A3-E6C991EF174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FE5D123-F2C5-A9B9-1BEA-F2FC1F2C535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0752C96-E6C1-5607-4AE1-2FD62C16295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248E9A1-76CD-C55F-DC65-1E8CCC720A4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E3D2E01-D2D2-6FC1-D6F8-C474CE98DDD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DB33058-F4B7-519B-133C-52A474B15F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BE11917-CE9F-B265-77F1-3980067FAE6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92A6F245-B115-2E2C-A5A9-A677947AFE9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6714C0E-36DC-CF3B-33F6-A05F0E04FE80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AE142EE-6F7C-4969-E58F-2CE7AD88AA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(8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8GB Unified Memory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GPU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(7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71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作業系統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macOS Sequoia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053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DEC633F-8B6B-D174-3DAB-69621B1F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B8FC17F-23A0-7C37-9906-F91A72ED6A48}"/>
              </a:ext>
            </a:extLst>
          </p:cNvPr>
          <p:cNvGrpSpPr/>
          <p:nvPr/>
        </p:nvGrpSpPr>
        <p:grpSpPr>
          <a:xfrm>
            <a:off x="1288661" y="150056"/>
            <a:ext cx="6566681" cy="1359428"/>
            <a:chOff x="2655826" y="205510"/>
            <a:chExt cx="656668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826A78D-DB75-59F8-F311-BD2A80FF419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590BDB7-92A8-C95E-A851-C9C21EABCC5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CE9DCED-FF41-7909-9AC9-06534514024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57A71D7B-BDEC-5849-A489-118015A37D7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7D8E92-284C-97D2-ADAD-4C1BF1D3A98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018549-B8F2-CF5C-9A37-47D0820D0E8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D802E005-06C4-670E-4545-79565EE6423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9E4A679-2467-8C58-B1D6-F75F6388330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074A950-428F-DC78-445C-B1DA5F81A07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B31CBBF-B75A-1C5E-AA5B-0DE7912974E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75B81453-A3C2-20CE-257D-9A7ED79678E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2A50FE1A-B124-7B21-A383-6EDE3287F83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5F915824-6174-C0E2-71F4-D4CF5176E26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07AFA6-2B63-2D2E-A7C8-234BE9075D7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F1E9C39-95E7-EB5C-45C3-D644D8B8079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F6E1040-51BA-7227-9062-05C5BACA63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0F653FD-04AF-0821-6866-D691B8E5DB9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270CB7F8-507E-FB85-43DC-9076B0039A9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EB8EC8F-7BEB-5535-261B-D12003B6979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EB5862C-CB94-42BA-C0D3-50B473144B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1059CAD3-D8AD-6E1D-1A57-B6603851775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37A5C06-FB07-806F-0DE1-8C911FF432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19322DA-A105-7867-BC7E-C368C53D0A4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7D1F9A2-BF09-81DD-0E93-6C512E73FA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770E24D9-9B9A-93EB-0555-308F5C20FB9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D9C841ED-63BC-EC39-02C8-7AA08A7C210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D6AD64E-63F0-1220-EFBE-7A58EF85549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20039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 M1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3AF7DDE4-0D09-E200-D6F0-FFC087BB9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演算法計算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控制介面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E440E0-3A8C-0BCC-E2F3-9B1F3103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9" y="1901116"/>
            <a:ext cx="3603771" cy="23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1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6B008F7-3419-57CD-89B0-09510165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2908D84-5C85-EE81-8008-256763363122}"/>
              </a:ext>
            </a:extLst>
          </p:cNvPr>
          <p:cNvGrpSpPr/>
          <p:nvPr/>
        </p:nvGrpSpPr>
        <p:grpSpPr>
          <a:xfrm>
            <a:off x="758634" y="205136"/>
            <a:ext cx="7626732" cy="1359428"/>
            <a:chOff x="2655826" y="205510"/>
            <a:chExt cx="7626732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121B7C5-69C9-CB13-E326-E540A3AD8C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B95A057-6560-4ED7-49AA-EC73E9776A5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3DC1294-5F4B-A7A2-AE10-668E9ABF8A7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CAAAD4E7-96A1-8D84-5B2E-B35414CF26E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9D2702E-9B65-7AE7-3616-0D5A5ADC010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0F59163-2543-1CFE-2AE8-EC762EED188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5E0E5AE-B0F0-A4BA-3A0F-3EE57A0846D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BB26EA9-5B25-BA5F-2B42-19458C45897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860D9D7-72DC-EB34-8E05-72891C64F3F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ED328D2-DDD2-F06B-918C-E84CFDFFF0D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FF7943-6BFF-27CD-FE84-D351F0A417B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48D77116-246A-6817-25D6-4847ADB35A9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98C0C7D-4393-6F21-DA1F-1A671D60A3D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72E1B148-F32D-1336-5A9A-8820A4CFE20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0C7F66F-BDE5-9813-9C36-B92EDF30987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9987DC1-23C8-8B7B-0A2C-96593F4D16C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BDC3A239-3DAE-027B-5EFA-E1072629C77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D567988-9AC6-C8EB-486C-EB3B8F20B45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9D983BE-2CB1-72B6-0FB6-52E7651C2C1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8E40E05C-36CB-AE0B-5217-843058EB015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00F47EC7-5C7B-3A90-33FD-F88EB68C6E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8EE4664-D36F-46AE-B015-46CCF6E3C4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4C584104-B6D2-2501-9D16-764E42AAF9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330A9485-3AE9-C4C3-95B8-2BF95F565E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7CD0D51-0F75-75A3-1A03-8784271ED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A569C182-A09F-442C-B14B-4DD1342166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D588BC4-60D2-5EAE-F113-BB2ADDD6A9D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26044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3D35B8A-965D-4338-7E9B-347FEEF2E58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10891"/>
          <a:ext cx="6096000" cy="25958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晶片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CC2541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工作頻率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2.4GHz ISM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傳輸速率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6kbps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傳輸距離上限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60m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反應時間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約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0.4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秒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872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支援平台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Android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, iOS, PC, MAC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等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064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08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DD1367C-825F-7CFA-33B0-48D4344F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8E22783-0DFF-2828-F104-49A9342957D4}"/>
              </a:ext>
            </a:extLst>
          </p:cNvPr>
          <p:cNvGrpSpPr/>
          <p:nvPr/>
        </p:nvGrpSpPr>
        <p:grpSpPr>
          <a:xfrm>
            <a:off x="1617273" y="150056"/>
            <a:ext cx="5909456" cy="1359428"/>
            <a:chOff x="2655826" y="205510"/>
            <a:chExt cx="590945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639EC71-781E-4738-4815-02216F311DF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131FCA4-1F23-1B6A-21E1-09BC2C5A225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F58301E-9F69-19AF-298F-D9B9510CB32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E6108087-2D40-ED76-9ADD-E54013B868F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2630D1A5-B7FF-BD0F-37E0-B355B0AA0CA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03A41C2-1C3B-E509-DCFD-B9546FEFF3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9484E3CA-2273-AF5D-153C-B0A76D22ABC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DACAA47-1153-07FC-0A2A-5E43A305303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7B41BC5-A461-08E9-3D26-009A9EA9ECA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A8DC85CD-3F26-C242-DB0F-33D5D71C53C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D758FF80-8B8A-CA3D-D10E-B4847D9E5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FDA0C19E-5E61-3C06-4B58-D705702FE62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58EDED6-2526-7EA6-5293-215BC69AEA2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D77B3173-FAC2-5500-8032-38E4154BD2E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C498D05-166F-E278-8645-5B64CF34F0B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C85DD25-83CD-BAA7-A2DC-6BADB377FFE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BDDCF98-7D94-E9C6-6483-E89836535E32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62450552-CBF1-7438-D0AD-57799DF784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45996B2-2AE7-03D5-4D2E-FC6FAB100B4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55858E2E-CB2E-8251-A9A0-15D7AAA884C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C819EFC6-71C2-55D1-090C-7FBA8E45B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AE0E46F8-5CEC-08D1-B190-5F3F0B52C5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0916566-EABA-7C16-A227-7541F9514A7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CFC4197-582D-0504-81EB-22F690A65C1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F05B53E-DBA3-5C82-2B72-D2EF61560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E7915815-DCD3-EFA8-23E9-AB81625AFEA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5058963E-A681-5A87-8B60-5926392E01A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54316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05780212-8CEE-686B-B16F-43B676639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x1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發射藍牙訊號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x3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748CF8-64EE-37FF-2F7E-7053650A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63" y="2003827"/>
            <a:ext cx="285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0957D7F-81AB-C744-9B01-4FFAD48F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84CB45C-A5CD-EA32-5502-43DE1E6DD5EB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406156E7-ECCD-D746-5A61-E943959203A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10-02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B9967C08-F4B1-86B7-AF0D-B7F174E8B65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45667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531D389-0F9D-0C04-0F70-12D0B27F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82E13E-6468-1CCE-0A5F-D6335B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8" y="1509485"/>
            <a:ext cx="3294330" cy="331088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10A31FD-738E-869E-6AF8-2121C6C73A22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7A5445D-F11D-8F26-F577-89193D7A03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3109DA29-BD17-8A8E-70D4-DEA7ACB8389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BE3320F-176D-F044-B14D-3205A7253D9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DA526B-6597-E72D-4C0A-58EBA55E6EE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73D374AB-8B5C-FA06-D23C-514F13DDCFE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40D9ABC-8655-2CEB-9044-3D8F0174BF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1D582F1-AAF7-3F3F-598B-0732DFED552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AC14B88-1076-5238-BDA8-38925F5DE51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C8263BD-900C-D335-E74C-92522CD42D9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FDBDDBB-D2D6-8471-F990-D5B2FFD244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2C0BBF0-B4D9-3C0B-0801-D5B403F0AC9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C64BDF5-BB3B-AFD0-127D-1CB9DC85B7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C1D4155-37B5-E1D8-B720-9179BF123F7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4D0A976-1ED2-ECAF-185B-1CAE1BF2077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5AE8B49-8987-4D47-51B5-819E6CFAF4F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8DF4012F-9BF0-AE78-D1F8-7A14D286D03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8AF420F4-0C4B-EE91-2AD3-78198C2E13B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A1743E5-43AD-AB00-BD0A-EDB7125ABAD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02268F8-DAD2-B937-5FF0-8F97B8D9FEC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BB81C44-CF3B-4E47-EF05-FC8441E5C3C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1139563-06F0-7A38-E8D2-D45926128242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42431AF-BAE9-6022-A1BB-239E39F7692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176E662-0BC1-84ED-5837-63D0357776E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88357E3-FE2D-EC6A-04A2-57B59C87585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97CE7821-5CD3-6739-8041-3FD602D6D67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53890D2B-FE40-81C2-FF4E-8A114E44BF0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4FCC802-FD3B-4C9F-3D66-E662413700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52080A67-59A8-6BBE-FDE8-8FC228757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驅動麥克納姆輪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287059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915D619-7178-4F85-7723-DC3ECD51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A539051-7500-6F94-ACF9-4930EE15E8A4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3E23E4E-47C8-7FB0-1D7F-01156ED9B2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B6EDA37-49FA-B783-1FBB-1F3B36D766C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1484C2C-99F3-0EB6-CBDF-DA07A150B90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A3A4E4FC-3FB2-C3A7-03C3-76A806F81E6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3129EE-ED45-6311-E8B7-878CDEC35A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DE0A491-B222-EC6C-F98C-5426677C428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39215D7-D401-43C6-DE98-06D039CF113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F4EEC77-59C5-3D7A-E63F-832D2F529AA1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C344E90-0119-D4B3-58C8-4719EE61177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52C35285-D58D-CEC9-5FE8-70D02A4FB7E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CB9D012-280C-FFD4-C0A1-9212984A8FF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9EF60BD-61EB-A7C9-DD46-74E9E300A9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63E780E-53FB-9F78-AA8E-84906D61735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AAB6224-9B53-737E-BD97-B16526C221C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3915C9C-4884-B576-1306-F326CCBC822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538F8FE-EC28-0F50-077D-BB618F9A1C7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59A4F2F-EB7D-5CFD-288E-BCCA853DE19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A648812-B938-3F3E-129A-AA2A2484DC8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C55B892-F737-9480-1C2E-E845DD7108C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F6D9927-E02E-54C7-F142-94260B6AAE9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BD12750-692A-2FA6-8CB5-060B3BE458C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6360B9E-0007-6822-4AAD-FFBFAF2F27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A3E34F0-CE71-909F-4EED-26780B7BBFB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445E799-E85A-FF98-92FA-16BAF419770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0579C0-EFA8-5890-B250-4638AF93878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80000BAB-E1B9-D010-F1EC-4FF3DD0E60C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9941792-23B4-7A38-E154-3C1C4A80366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E9DE9E-FE0F-37AE-959E-42EB98FDC4B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減速比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1:48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工作電壓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空載電流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≤ 240 mA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空載轉速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270 ±10% RPM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Torque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1.5 kgf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· cm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200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061D4D2-C5F0-6F26-FE8D-9582E19F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792E5AD-9578-801E-1BDA-E9B30B64D666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感測器規格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7B8DF5AB-5596-7FDF-6FC2-357B48EDC283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10-03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9DA22F30-6063-CC82-BEAF-B7C35C2EA31D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01951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9FC21FC-39DF-E3FA-42C5-F5F4B00E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909E978-82A4-F710-4BC3-C59DD7E54754}"/>
              </a:ext>
            </a:extLst>
          </p:cNvPr>
          <p:cNvGrpSpPr/>
          <p:nvPr/>
        </p:nvGrpSpPr>
        <p:grpSpPr>
          <a:xfrm>
            <a:off x="1548778" y="150056"/>
            <a:ext cx="6046444" cy="1359428"/>
            <a:chOff x="2655826" y="205510"/>
            <a:chExt cx="604644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3845B35-76DF-6710-A013-3CE2320EDC04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5FA6E90-D014-D6D2-3DDA-8B528D23EC0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7087D7B-37D2-1C25-478C-E7DD09FC4F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648ACE1D-4790-E14A-5791-3E65EF7D7D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36F6EE51-6ED8-CA70-6C9C-2AD2333153B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8C63A96-6C12-B8C6-0E70-770F6B42D0A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3F61253-401A-75F9-7EED-55C061F6C52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8FADF832-01AB-18AB-87AE-755E910AA0D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2F5544A-2317-1528-3FAB-67931FE66E5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4C9FB71-AB97-55F7-67DD-AB93F26308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957A02A-DA53-7E6A-A50E-5E46FEE4B8B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E7A8BF1-F03D-B54C-9662-31647CF4B8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3898507-FAAA-D502-8471-1980CE7FC333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2F997383-6D9A-4D23-6AD8-00AD32D9DFF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66F8CFEC-1C86-0134-6A4E-F6C93956AA0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697D856D-9D0E-812B-C7D9-07786759B03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B31D41B-B251-90F2-39FD-3CD32FFBDD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F0DB4C5C-F7F9-31D2-6546-A1F4920D6DC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A2D32127-ED0E-DEA7-3AD3-E98EAC88BFC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D8B4E42-5B0B-DD01-0F49-3835D7BA9F6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2818A80-9835-6AE9-B185-03F73BF4DD4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1EADCB5-D2E6-5777-740E-79EA3AD030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A89FC56-3094-3CC2-0B10-27F821F768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6360DB-5200-E1AE-A7D5-5CA01993C3B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28B0D4-D3DA-2E17-81EB-F01627962EA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AFDCBA3-C398-C1AD-9862-9808FFB20B5E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EC46A19-8865-D398-6328-123878942AC5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4680155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攝影鏡頭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F687B996-B9B8-F1FC-3778-981ABE477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拍攝影像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4F47B-E543-EF8E-7AD3-95BBB00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6" y="1717020"/>
            <a:ext cx="2949721" cy="29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1CEB281-4DBE-D102-99B8-8DE8BD83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4;p38">
            <a:extLst>
              <a:ext uri="{FF2B5EF4-FFF2-40B4-BE49-F238E27FC236}">
                <a16:creationId xmlns:a16="http://schemas.microsoft.com/office/drawing/2014/main" id="{887C2EF3-CC19-D395-FA97-D4C4A6826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利用影像偵測結合模糊邏輯控制，進行循線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偵測藍牙訊號強度，讓車輛跟隨著人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</a:t>
            </a: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手把控制車輛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553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F961B66-C721-9D22-3EE4-0E6F648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FB41BB0-EDDF-AC9D-435F-98B8607D1B03}"/>
              </a:ext>
            </a:extLst>
          </p:cNvPr>
          <p:cNvGrpSpPr/>
          <p:nvPr/>
        </p:nvGrpSpPr>
        <p:grpSpPr>
          <a:xfrm>
            <a:off x="1802084" y="178632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0E8F33D-BD30-D3E1-8357-17BE21725EB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D2308F4-D304-EAE3-185A-DB11106AAFA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25311D0-13ED-6C50-A292-8E8B43B4EE5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AA5169B-B514-D411-EF7A-FF42FA0EA6C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58123DE-2BDE-38E3-19D7-6E0ECB0DA8A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84EEBA3A-57F5-70FA-A2EB-9C3BFAAE4D4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C346E325-D87A-7A0C-20D4-0A528468C47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B01DD09-B5AF-1715-3986-BE3B1FD4CBC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747884D3-CAF7-DA12-D5D5-473F053476F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6CC89A3E-AB92-0039-FC35-553C95ADD90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8DCAA44-0C45-3200-D36E-4DC0ACBD3A3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18970E1A-1C09-CB57-C787-939C0EED9A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E51E625-B6CA-678C-82E2-6EAAA835D32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E7F2ABD-8E29-4D49-824E-3E44B44B304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B2ECB88-4523-D3BA-AD88-5399CDC9CD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C1B23877-C139-CD79-574B-35F445A5784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763C14AA-5D27-1159-FED8-D14B87D6736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DCB2F81E-41D2-694F-11EC-9F8F2FECCCF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EDF3753-5897-9572-3FF2-6223AF9D868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AE7C2D85-510E-1551-B121-91D8E218CBC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1163C16-3426-B272-4C12-7F606EC8F59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FF6A02D-30D0-2570-D0A5-57ED9CD02CD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D0B9CB68-6373-CC5D-E469-F3418637376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56406A47-1825-85A8-9548-707A28567CC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F4DCC5-B850-7E3F-E5C8-1E90A82628B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4CE173B-CCFB-3FCE-90C9-35BECE40650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8D6874B-4ED2-4078-783E-D5EF73C948C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E7E0DE-57B9-CFE8-9870-7A9A3CCF74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感測器類型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1/4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吋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CMOS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解析度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1600×1200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幀率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15fps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水平視角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63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垂直視角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47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81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23CA060-CA4B-5DF0-7261-FC39A57E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62A8304A-B137-90FF-2C9A-A9996713E9DE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循線演算法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312AD7DF-B448-7672-7532-46A91D334265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10-04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809735CD-5DA5-C71C-6423-DAF4473D7296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68559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C59FF53-760D-EA7A-E54E-583F2783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C1B10DF-685F-7098-88AD-998F5A6B8391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48054C8-8958-7723-514E-5FEA6DB9799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54DE805-E967-40BD-25A1-DA19276261D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D40E2E76-6C02-8E04-6CE1-2C74B3B92C7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7E278564-D76E-972D-23F3-14EF27EB937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2D5FE33C-1785-BEB4-1965-B5F67D102AF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C2FE7EC-D499-3A35-B782-DF60D7EBC54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C2A66FC-4B5E-E378-B4F2-13B5C44FCD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E5BA609F-D007-4568-FA08-D8237015290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9BA7D3C6-55AB-DF7B-F5F2-B5EEA69AE7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7011E65-0E99-073B-9355-331C8B65B25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70900E1-23B4-340E-BB17-4493CFE77DE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92948398-5E96-7223-F754-3142953F12D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D2D59D1-939F-BBA3-A9EA-836126311D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E78BBF1A-E705-DF4B-954D-CA45F324597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16DA858-001E-DF58-3FC1-44F3C863B15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D0D655D-324D-4060-6553-439D3698788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5FA5A3CD-61D1-335D-E72D-904757825EF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1F4690C-1197-921B-55EF-D783909F0BF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0C5F07E-B197-0EA0-6026-25C0ECB5E10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7C74E0-1232-B22A-090B-13711710411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2B9017A-3F79-7572-9BC5-AAB5EFE6F27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56B239E-47B2-F524-DFBE-3AB63122B1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299014D0-ECF9-6758-95AB-D8A9F92D316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BD455A0-7487-461D-CBCF-B414544F683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886087D-00CE-A458-5CC6-4443CFCD8F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3B47207-AF4A-013A-1D3B-5A2EDF6F13C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6AAE992-4E09-9BF3-F961-050DB51F756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6993272-5C01-FE98-D3A7-554F22A94482}"/>
              </a:ext>
            </a:extLst>
          </p:cNvPr>
          <p:cNvGrpSpPr/>
          <p:nvPr/>
        </p:nvGrpSpPr>
        <p:grpSpPr>
          <a:xfrm>
            <a:off x="598767" y="1769791"/>
            <a:ext cx="7736629" cy="1128990"/>
            <a:chOff x="598767" y="2013326"/>
            <a:chExt cx="7736629" cy="112899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F8F90E8-C07F-954D-63BC-79D3E59B2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8990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預處理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5DF8143-282C-6C53-3B62-25BA340FE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641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偵測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8E7E06C-5C6B-23B5-3B62-8FEC2F4DDC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1248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模糊</a:t>
              </a:r>
              <a:endParaRPr kumimoji="1" lang="en-US" altLang="zh-TW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控制</a:t>
              </a: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112B0A3F-4E3D-9E4E-1EB1-F09CC04306EF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>
              <a:off x="2681195" y="2711581"/>
              <a:ext cx="715446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D70E487F-EF73-94A9-3B41-1A3378D0E641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4688846" y="2711581"/>
              <a:ext cx="1632402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47529B8E-C729-1B78-4BD3-85D2FFACA10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7613453" y="2711581"/>
              <a:ext cx="721943" cy="648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E951E09F-EEC8-D1F6-B944-34B3BEB0F211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673544" y="2711581"/>
              <a:ext cx="715446" cy="648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2FE9A09-91A5-69D0-0399-AF3FDDEAE36D}"/>
                </a:ext>
              </a:extLst>
            </p:cNvPr>
            <p:cNvSpPr txBox="1"/>
            <p:nvPr/>
          </p:nvSpPr>
          <p:spPr>
            <a:xfrm>
              <a:off x="2708192" y="2269724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1CE05280-A772-ACF0-5C21-DA9AA657B14E}"/>
                </a:ext>
              </a:extLst>
            </p:cNvPr>
            <p:cNvSpPr txBox="1"/>
            <p:nvPr/>
          </p:nvSpPr>
          <p:spPr>
            <a:xfrm>
              <a:off x="598767" y="2298770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D995B7F0-CD7F-FE91-0C42-DF713FEAB97B}"/>
                    </a:ext>
                  </a:extLst>
                </p:cNvPr>
                <p:cNvSpPr txBox="1"/>
                <p:nvPr/>
              </p:nvSpPr>
              <p:spPr>
                <a:xfrm>
                  <a:off x="4563535" y="2013326"/>
                  <a:ext cx="1833913" cy="679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1" lang="en-US" altLang="zh-TW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1" lang="en-US" altLang="zh-TW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D995B7F0-CD7F-FE91-0C42-DF713FEAB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35" y="2013326"/>
                  <a:ext cx="1833913" cy="6799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456C4B4-7ABC-DFC1-622C-07FD49759D82}"/>
                    </a:ext>
                  </a:extLst>
                </p:cNvPr>
                <p:cNvSpPr txBox="1"/>
                <p:nvPr/>
              </p:nvSpPr>
              <p:spPr>
                <a:xfrm>
                  <a:off x="7613453" y="2020892"/>
                  <a:ext cx="630425" cy="6648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1" lang="en-US" altLang="zh-TW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456C4B4-7ABC-DFC1-622C-07FD49759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453" y="2020892"/>
                  <a:ext cx="630425" cy="6648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0618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AD66E1-C6AE-8EDB-104C-735BDD8C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EA4CCF8-C01B-BD37-BA5C-54CB7336B25A}"/>
              </a:ext>
            </a:extLst>
          </p:cNvPr>
          <p:cNvGrpSpPr/>
          <p:nvPr/>
        </p:nvGrpSpPr>
        <p:grpSpPr>
          <a:xfrm>
            <a:off x="819057" y="0"/>
            <a:ext cx="7505886" cy="1359428"/>
            <a:chOff x="2655826" y="205510"/>
            <a:chExt cx="7505886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13E7BA3-4D91-95A0-B3F2-836E041C443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625E2EF-B98C-9DD6-CB7F-F49039EC4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D201D61-9C6B-0AAB-E650-0458CC29F5E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B030A209-A0CF-E0F0-F3FC-D6826E7D8B6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01D321E4-9816-9C02-9A55-3B1F2F2834F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17DA17A-9BAA-76DF-3A06-7033646134E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2447F684-0AD1-04A2-D1C9-6CB5DBEB2EA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834C35-CA0C-0FCA-D19E-8278F16456E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B54F02E7-838D-664B-037B-7594F9C5E3B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49BB66A0-C211-091B-283D-96E08CCE19A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B2465992-78DC-AA09-DD1B-F2D5CEDB4AB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635F240B-6FB7-9C6B-B6EE-A933F48A484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A82DFED-2E0D-FAF1-FA7D-8489A34CC9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A79A8DE-57BB-AF24-CAE8-0554527F054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8D6133C-687F-07F4-849A-F3B03544DA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63EFAB0E-214C-EA66-51E7-5C9F6A02B01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D41A76C6-4432-0A76-7F4F-53A9D0C3CCC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DAC2180-3071-40F1-D5A3-65AB1FE3C27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3D439-88C1-0C39-D908-13AFD88C651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4A21035-B2E7-E890-22C3-AECA6D795EF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0240584-CF4F-290B-37CF-9D374D80EB1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F97163F5-969B-BE66-F0A1-379E122E61B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003A65A3-2DA6-18B5-3B5A-EB9A28CA7B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1563D1D-28A1-00C1-6934-84268A79A7F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229641-D97C-2410-84B2-76BD940DBEC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4EAA82E-5C2F-FCD2-7AB4-10D4B0DBD7C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EEB78D1A-1766-1FF4-FEC4-A7E42653962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1395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預處理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3322DB88-1D06-F41F-04FF-9AB0D360FA6C}"/>
              </a:ext>
            </a:extLst>
          </p:cNvPr>
          <p:cNvGrpSpPr/>
          <p:nvPr/>
        </p:nvGrpSpPr>
        <p:grpSpPr>
          <a:xfrm>
            <a:off x="1580119" y="1875966"/>
            <a:ext cx="6000751" cy="2272168"/>
            <a:chOff x="1580119" y="1875966"/>
            <a:chExt cx="6000751" cy="227216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E41BA73-7D2C-1D40-AF8B-D2BCB20A71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742" y="1875967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透視變換</a:t>
              </a: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47F84147-8457-8479-6BEF-89E8C5F96C73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580119" y="3012051"/>
              <a:ext cx="940623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35BFBD7-98D9-72A6-846C-BFA6BA2549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08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灰階處理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DDF0FA0-E576-8F15-F778-1FB96CFE8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09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高斯模糊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3D848BE-331D-004E-9B8F-BC13D94AF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10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二值化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DE2AFB3-57C0-0C8D-F9FC-B665CDF26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11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ＣＡＮＮＹ</a:t>
              </a:r>
            </a:p>
          </p:txBody>
        </p: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71434F88-0F47-A8CA-BA52-E452C7D49BE1}"/>
                </a:ext>
              </a:extLst>
            </p:cNvPr>
            <p:cNvCxnSpPr>
              <a:cxnSpLocks/>
              <a:stCxn id="4" idx="3"/>
              <a:endCxn id="44" idx="1"/>
            </p:cNvCxnSpPr>
            <p:nvPr/>
          </p:nvCxnSpPr>
          <p:spPr>
            <a:xfrm flipV="1">
              <a:off x="3031672" y="3012050"/>
              <a:ext cx="399170" cy="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3AA95707-4918-1D71-B3CB-7EAC330B7B2B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39417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3A52CEFD-9120-9BBE-2846-79C82D8FDBA5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48518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2E502FA4-0F9C-1436-CFF0-9580666C6495}"/>
                </a:ext>
              </a:extLst>
            </p:cNvPr>
            <p:cNvCxnSpPr>
              <a:cxnSpLocks/>
              <a:stCxn id="46" idx="3"/>
              <a:endCxn id="49" idx="1"/>
            </p:cNvCxnSpPr>
            <p:nvPr/>
          </p:nvCxnSpPr>
          <p:spPr>
            <a:xfrm>
              <a:off x="57619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16406FD9-98C7-DBE2-69C7-9C638B4F200C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6672072" y="3012050"/>
              <a:ext cx="908798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06A5CC35-5DC9-7B57-B290-F94BD594F72A}"/>
                </a:ext>
              </a:extLst>
            </p:cNvPr>
            <p:cNvSpPr txBox="1"/>
            <p:nvPr/>
          </p:nvSpPr>
          <p:spPr>
            <a:xfrm>
              <a:off x="1642388" y="2611939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167DAAB-4458-A6D9-FBFA-8A5ED40CE7C5}"/>
                </a:ext>
              </a:extLst>
            </p:cNvPr>
            <p:cNvSpPr txBox="1"/>
            <p:nvPr/>
          </p:nvSpPr>
          <p:spPr>
            <a:xfrm>
              <a:off x="6786822" y="2611939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952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EFF257F-B0FC-96B7-D2C6-7CF8F452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46595EF-9797-A664-D783-DE73FFF168DF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9D626DE-02BD-5771-BBAE-02A1E661A3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DBD498A7-BD4A-D1CE-2499-7E4B55A4B20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6F7B7BF-742F-30EF-2803-0D768BAA9A7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20DE0AF9-D3BF-2D4E-4FD5-BAABAE1E21B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72CCC46-8ADB-81A0-5CD0-F029D79C81E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6A86EED-7D60-7F2F-B156-325CC0E905A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FB2307E-EDCF-F149-5666-347A5642536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E5B917F-6FFE-9A1D-B6A4-05D78751D0F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2BF3067-CF0F-BB17-4C64-04688C151C2B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2805E6C-7A57-2931-9DFF-EBED0F4208C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F7D7407-A440-58EB-07E1-A23A5E45A27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4829992-EECD-E694-9F9C-A5651106AED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0441E82-84FB-E590-C7A8-8DD823652AE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FDB2C57F-C4E9-BE1C-EC25-1AD7D2E7EBE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842B8-4AFB-6A78-8A2D-AE1BFD25E4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6CCB277-D303-C3AC-FCBD-1A9331B6BA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CB5C5124-1C76-0000-0040-7307DE3D388B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C0A13A7-5B93-24CF-60BF-D3F9741E806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B69A622-71A5-43EE-215D-D5CB00C4B87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72D51B0-DB3B-1C76-E21C-4A340738770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DDAD2859-F290-AEC2-F4CB-32F5BF4F3E9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03D5E75-EE7E-BAB2-4D16-3AC5A85675B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9DC36F5D-2185-8CCA-A0BB-22760CCBC606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E508641-09B4-5E63-3857-D225E718722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1313C2A1-0A19-DE8D-4C98-1B1EBCBD158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EF8ED62-A24D-2092-87EA-AFFE68D678B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2109524-C281-E197-E855-BA68C2C7B1D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/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zh-TW" alt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：車輛座標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：圖像座標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：相機俯仰角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：影像的寬度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：影像的高度</a:t>
                </a:r>
                <a:endParaRPr kumimoji="1" lang="en-US" altLang="zh-TW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：相機的水平視角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：相機的垂直視角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/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zh-TW" altLang="en-US" sz="20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306608D3-0D0A-6040-30B9-98C7D7755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78" y="1339775"/>
            <a:ext cx="3211239" cy="32666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4923FD-FE88-1420-C313-6574632C3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893" y="2540903"/>
            <a:ext cx="2141343" cy="1551552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DF828635-C631-EF20-931E-ED3169C7FC03}"/>
              </a:ext>
            </a:extLst>
          </p:cNvPr>
          <p:cNvSpPr txBox="1"/>
          <p:nvPr/>
        </p:nvSpPr>
        <p:spPr>
          <a:xfrm>
            <a:off x="3558229" y="4092455"/>
            <a:ext cx="978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原始影像</a:t>
            </a:r>
          </a:p>
        </p:txBody>
      </p:sp>
    </p:spTree>
    <p:extLst>
      <p:ext uri="{BB962C8B-B14F-4D97-AF65-F5344CB8AC3E}">
        <p14:creationId xmlns:p14="http://schemas.microsoft.com/office/powerpoint/2010/main" val="1998358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ED7AD585-5417-2895-D789-D37449E7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6C888E7-3329-7BF6-F863-2C0B5D1EC95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94C5466-F7E2-2DD4-9134-2CE376D44E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0629510-DFF4-967E-3101-DBDFDACBE3C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5C1B89F-7CAF-0EF3-DCE8-A60F936DC39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52435BB-EC4A-80DC-4D6A-721C5D1078B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4B7EFC2C-F1FD-1E44-CA75-2B8B85BA238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3A4A9064-F579-8117-BD0F-AE5BCB09324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0BE653B-BDE4-882F-2CFB-ACA2E5E04C4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4F4A431-E959-C557-D30E-61C49348117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C74EFC5A-3545-173C-70E8-2001D59B79E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01711BF-335D-6053-1513-F4AFD7529DF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42865C9-6EF3-417E-C3E9-0A609D9016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2A9C75D9-DF11-5636-7206-996D5A61950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84F9930A-FC75-A731-3CAF-9C5319A783C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2F1E19BF-BCA5-1B1F-F218-7475228007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D0987D6-DE50-91BB-0130-D59F474B41C2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3349DAB8-1691-D404-B453-CDA8D33F69F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B3AFEFD-FD4D-072B-7412-A9EF1450EFC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D99C8B4-292E-5753-5F99-515A468F1FB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D546572-23D1-CCEB-7AD5-B6F9382B1EE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798B3E4D-A8C7-51E3-97D6-5E39841C1AA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7E2E524-4B3D-AB3F-9447-2A943D1D9189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0CAEFE76-DC45-4231-34CB-5AD2D65910F2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B92FFE9-977E-11C6-BAE2-6F20221DFB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22BD0421-3B7C-7F43-7075-C94EF377FA9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BCA7454B-94A5-3CAC-19BF-54671751DE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342898F-FE69-F6B6-F977-FEA618B905B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982459F-6856-A48B-1F07-EBFD448688A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/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𝐻𝐹𝑂𝑉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blipFill>
                <a:blip r:embed="rId3"/>
                <a:stretch>
                  <a:fillRect b="-18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/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/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107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19CF5E9-05CE-DCCD-011E-3B24CBE0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832B3DF-DB96-4D46-9461-E6DDD5A30CD8}"/>
              </a:ext>
            </a:extLst>
          </p:cNvPr>
          <p:cNvGrpSpPr/>
          <p:nvPr/>
        </p:nvGrpSpPr>
        <p:grpSpPr>
          <a:xfrm>
            <a:off x="1089474" y="-5396"/>
            <a:ext cx="6923207" cy="1359428"/>
            <a:chOff x="2655826" y="205510"/>
            <a:chExt cx="692320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E8EA5C76-DA55-9B04-18CB-2425A6242ED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ECE44AE-1133-1DA7-F10E-A29F76F0947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3FA9079E-446E-6147-B372-CAAFFA0971D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42169EF3-76DA-C0A7-6049-51658EF6565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93DFE6D-5FC9-71E7-5DFD-6D6AD9905B3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91F82D0-7DF8-A94B-403C-8985737E7DC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F61E23A2-4572-FDB9-794F-AEC855E9DFC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C3B4CDA7-5272-8227-D4E7-978DDA3BBBE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0AC3BB1-D2A2-9125-797C-89F5426D76C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61599BF-510E-BAB9-19D2-F9A4A3ECA60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2B71A58-52D0-8DC9-5592-6278A1EFA00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3C6896B-8D77-8AFB-F17F-8FBE1D01325C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C7AEFB37-BF16-E720-268A-5D0663B8EBE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A3AD03A7-B29F-337B-2189-B415421977D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DAF2C-4A84-14F8-90B1-0385ACC3C75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5E7818A-A46E-9EE2-EED2-60D450F6467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5D14FC1-6D0C-BA3F-5776-AC312D573B6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0083F-B771-A7F7-349C-DAFD2DF8C4E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0C622D13-F4B4-73A3-621F-ED4A56AAF40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BDE47559-772B-7062-DC75-90EA889140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B113B042-A956-F3A3-20C8-26D982226A0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0E364DA-3E16-8245-4706-BD2DF83D8B3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7C777018-9CDC-AF04-42DD-C6458DFA4C8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1ED7F856-9546-F886-1CD0-FF1006A614F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57CE71F7-4FC9-3E66-E7A9-4C99DA22D39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B0C49CC-E4B9-EA2D-24A0-72B211A12C0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A7611A-F47D-5948-633C-A24F5BAC4C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55691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D95770A5-0F14-8906-1F83-43BA8D7FB344}"/>
              </a:ext>
            </a:extLst>
          </p:cNvPr>
          <p:cNvCxnSpPr>
            <a:cxnSpLocks/>
          </p:cNvCxnSpPr>
          <p:nvPr/>
        </p:nvCxnSpPr>
        <p:spPr>
          <a:xfrm flipV="1">
            <a:off x="2915143" y="2987183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526B179D-CF09-960B-A81A-4D56841C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" y="1961982"/>
            <a:ext cx="2160000" cy="20646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2F14D8-CA47-C330-CD5E-C5DF8EAE7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89" y="1988591"/>
            <a:ext cx="2160000" cy="206460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444CB3BF-00AC-4AA9-4E62-ECCE784B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41" y="1988591"/>
            <a:ext cx="2160000" cy="206460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0EA4ECF7-0C69-1E6D-07E7-6F6F3F5E2758}"/>
              </a:ext>
            </a:extLst>
          </p:cNvPr>
          <p:cNvCxnSpPr>
            <a:cxnSpLocks/>
          </p:cNvCxnSpPr>
          <p:nvPr/>
        </p:nvCxnSpPr>
        <p:spPr>
          <a:xfrm flipV="1">
            <a:off x="5838992" y="2980702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065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3537C73-F574-6122-35C2-588079C2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8E04B361-55FE-2441-500E-01BD661E34AA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89EB88E-37B6-8AC3-85BF-3616C8060ED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07C56B1-BAB9-B288-333E-E977B5E8A2A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210BE2D4-B28D-7662-2C6E-66751F69F23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A844B25-6903-D10B-4006-81D6D979085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51DBBC2-6068-DBFA-7896-F9C870EE085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D6F59FD0-3DE0-10C4-6B64-E88CB103E81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A906F749-8CF0-087C-8EBE-CC740FF1C2B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2DD3DCD-031A-51F9-CDA5-66EB98B0D3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F226EFE2-267C-03D6-C85B-C15561E7AA2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8F7FF5C-30F2-A632-C112-A5AE66E7B4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C2725F9-98A6-3054-5ED6-33A7775C769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AB60FEE-603D-2152-91AA-E6AA27FE20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BE544A2-ED19-CA8E-944C-29753C144FF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3512534-47A0-85ED-8AF6-EA1583AC79A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BE9586A8-03D2-587F-7C58-AB46D25841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D77B2A7B-40C0-167A-E8EF-EE872BCB042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448A1728-8F61-AE9E-5FAC-3EFBA49273F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34E2FBC-4ACC-C100-B94F-D271B10B734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FF3445D-11FE-E916-228E-0853186D611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5265494-4AAB-AF3F-BE1D-5E8B621FEC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C82F375-8C21-7CFF-D09F-2D10264AD7D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686FCBDC-B604-B1E6-6C8B-D1A0A006797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FF3D8CE-6DFE-7A08-C47B-0C68E125ABF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2E28050-0F71-1583-7F9E-A6720E410D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4988E24-B6E9-986B-91B4-043081521CA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99C25D3-1E34-FF52-B50B-3EB7D321159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B8AAA7D-C66D-A913-73DD-EB0FE20AA06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D3E661E8-7E06-FD99-AE48-B859FC20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57" y="1287921"/>
            <a:ext cx="4049009" cy="369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/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：角度差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𝑑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：距離差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𝑥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：車輛與偵測點距離</a:t>
                </a: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458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46751F4-7CCF-B19F-6945-6D1DA320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9F5D41E-DD0A-8C48-1D4D-EFC8CDD2F941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9A427FE-0076-1A83-EECA-26FC6752101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A567C51-D550-E368-1264-578E62775F4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EC1BF035-CEAF-394A-F1CE-2C12E4CA65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0D6B478A-1490-3EAF-14D0-F9A69593D7E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23E3E64-1598-DE96-EDBB-61226162AF3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F7E9DAB-E18D-6E6C-556C-A55F538E687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D70245D-3919-5A0C-5CBD-021672143EF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36DC33EE-F320-AF0E-0ED5-1DF6CE527C8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A97BFF-EFCF-E96C-84FC-7DF638295A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89078B0-5D0C-0EFA-619D-4EF7720858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6CCF81C2-A20F-A627-8728-629C7D0C8C0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2D3D54C-95AB-7508-46C9-7E96BBDF142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3674207F-BC8F-507B-1F2E-E1A1801D3F8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0D2559-D0E1-029D-6008-2E3BE0E7C41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FFB4A78D-37BD-3637-3822-1FEBDC9B7F9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460A57B5-5EF8-CEC1-2E62-B0BA11CBE34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0F0526FB-7D18-C287-6939-79678B73E13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1457BFF-5465-C203-4303-7800824F2E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9E570-B6AA-AC23-6B9D-E4CB61DEB2E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D9E5F4B-30F4-3DF3-40A4-BD1651D43A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30F2F98-741C-783B-5CAE-7249419A285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71D31B9B-5522-AB3F-EDE5-15AB3D4B9AD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651EF116-99A3-4DA6-27CA-C5E3386671B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C5C6506A-EB15-FE7B-EF28-B4F135D2FE8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323A81D-1BB5-B85A-0CCC-76184EF04C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0B4FDB9-6D66-5D56-04CD-99B9E3FA95F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5A314B54-3C24-48F5-F49C-E084BC4C43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E6DFDF51-B080-7B17-4E1E-3254EE8C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1652397"/>
            <a:ext cx="2674840" cy="2770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/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/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blipFill>
                <a:blip r:embed="rId5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364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21DC89-4BC2-1D86-D73A-DEAF60BD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BE382335-7F12-29C5-3C24-6D91519E2607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2E0C07A-763B-08BC-4756-391B961BB96B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8C9559B1-571C-53EF-85B7-59A1D3CEBD3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E360B95-2498-A2CC-E625-B8106671614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C9D0E91-B674-85A9-7112-4881F5C431F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5B49E10-AD81-DF68-C77C-9D8D5F9B12D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EEDFCF-A7C5-440B-0CE4-D4DBB246DC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A261F5B-97EA-18C5-2BDB-E0D68CE84B0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45099AE-1D6C-979B-4351-5F18F31E3D5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8E2F9E-26D1-7DAA-BA77-F428AC886A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B66DB20-AEDB-5C90-197E-3141400634B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F5DB2E66-A629-89BD-D35D-6BC53C61E7B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F86CDE9-6B0B-4D0F-75C2-9B255BC40D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70BDECB-6B0A-3EEB-E31A-963F9A24E41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C14229C5-2872-B794-06D3-2FC6C4C8514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234786A-AED8-DBCE-2315-095027D1EDA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7E094D3-DB16-8B81-9B73-20B2DC0943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D244E5A-BC86-0E1A-2436-DF8762F3FB3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409EB4-1C6A-27BA-D34F-A7129A5B977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98FD5B80-6A6A-4224-724E-638B4A7A59D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C3C7906E-FCD7-2126-65D7-85F11813B65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F0A26782-A26B-3341-584A-E02EE57C5AE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3EB39E-D26F-8B30-0DBD-B0AAC19DF9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3FE5F6FC-D76B-C1FE-1532-63D2DFDAFB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360F1D5-08F6-6F03-03B5-3A2D67B4B1D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A3AEEA9D-C1F8-F478-DF30-04B6EC1A48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16BF47D-4D42-D69E-7CE9-F0F29EE134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B26D53-A50B-159A-8B20-CF85F4EEFE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410E41F-AD49-1719-A4D5-FACCA76B7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161333"/>
              </p:ext>
            </p:extLst>
          </p:nvPr>
        </p:nvGraphicFramePr>
        <p:xfrm>
          <a:off x="484269" y="1812976"/>
          <a:ext cx="8175456" cy="223833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56696">
                  <a:extLst>
                    <a:ext uri="{9D8B030D-6E8A-4147-A177-3AD203B41FA5}">
                      <a16:colId xmlns:a16="http://schemas.microsoft.com/office/drawing/2014/main" val="345497558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380800416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222465814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05620117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429987169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875329019"/>
                    </a:ext>
                  </a:extLst>
                </a:gridCol>
              </a:tblGrid>
              <a:tr h="43005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Position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Angle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524957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92216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 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14259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 LL,Z)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(F,R,Z)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(M,RR,Z)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3723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 LL,CW)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 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11148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 LL,CW2)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</a:t>
                      </a:r>
                      <a:r>
                        <a:rPr lang="en-US" altLang="zh-TW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S,R,</a:t>
                      </a: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12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/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模糊控制規則表</a:t>
                </a:r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)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blipFill>
                <a:blip r:embed="rId3"/>
                <a:stretch>
                  <a:fillRect l="-3067" t="-6667" r="-67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C3838D6-4B2D-E5FB-EDB7-A546E9155D07}"/>
              </a:ext>
            </a:extLst>
          </p:cNvPr>
          <p:cNvSpPr txBox="1"/>
          <p:nvPr/>
        </p:nvSpPr>
        <p:spPr>
          <a:xfrm>
            <a:off x="581701" y="4157507"/>
            <a:ext cx="9943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置中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598E84-3960-7C76-4C45-0E9C4EE942F0}"/>
              </a:ext>
            </a:extLst>
          </p:cNvPr>
          <p:cNvSpPr txBox="1"/>
          <p:nvPr/>
        </p:nvSpPr>
        <p:spPr>
          <a:xfrm>
            <a:off x="2343963" y="4326782"/>
            <a:ext cx="9943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慢速）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Ｍ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F(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快速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557FAA-A500-F38C-977A-F8474346F118}"/>
              </a:ext>
            </a:extLst>
          </p:cNvPr>
          <p:cNvSpPr txBox="1"/>
          <p:nvPr/>
        </p:nvSpPr>
        <p:spPr>
          <a:xfrm>
            <a:off x="3870751" y="4160322"/>
            <a:ext cx="8759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最左）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右）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AF0F86-8EB1-1ED5-78FB-DD440CFF45E6}"/>
              </a:ext>
            </a:extLst>
          </p:cNvPr>
          <p:cNvSpPr txBox="1"/>
          <p:nvPr/>
        </p:nvSpPr>
        <p:spPr>
          <a:xfrm>
            <a:off x="5637073" y="4157506"/>
            <a:ext cx="153697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無旋轉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/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/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/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oukouMincho" panose="02000600000000000000" pitchFamily="2" charset="-128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62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94162D5-FD7F-FC99-8D4F-150F71D6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4;p38">
            <a:extLst>
              <a:ext uri="{FF2B5EF4-FFF2-40B4-BE49-F238E27FC236}">
                <a16:creationId xmlns:a16="http://schemas.microsoft.com/office/drawing/2014/main" id="{C0719524-F447-0B99-0D22-B2D0230FA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494" y="1535163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1.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完成車輛控制程式架構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2.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成功使用</a:t>
            </a: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手把控制全向移動車輛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3.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影像偵測與循線演算法模擬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4.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藍牙訊號分析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BB00585-F9C0-B1AC-2E18-C8111F173B01}"/>
              </a:ext>
            </a:extLst>
          </p:cNvPr>
          <p:cNvGrpSpPr/>
          <p:nvPr/>
        </p:nvGrpSpPr>
        <p:grpSpPr>
          <a:xfrm>
            <a:off x="2379640" y="0"/>
            <a:ext cx="3967277" cy="1359428"/>
            <a:chOff x="2655826" y="205510"/>
            <a:chExt cx="3967277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7538D943-8CD0-445E-480C-3EEEA391CBE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28" name="Google Shape;1680;p42">
                <a:extLst>
                  <a:ext uri="{FF2B5EF4-FFF2-40B4-BE49-F238E27FC236}">
                    <a16:creationId xmlns:a16="http://schemas.microsoft.com/office/drawing/2014/main" id="{7C49C672-4D50-30EB-0D66-87D784FA545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81;p42">
                <a:extLst>
                  <a:ext uri="{FF2B5EF4-FFF2-40B4-BE49-F238E27FC236}">
                    <a16:creationId xmlns:a16="http://schemas.microsoft.com/office/drawing/2014/main" id="{A02A785F-6237-5292-73C1-70F4BB58337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82;p42">
                <a:extLst>
                  <a:ext uri="{FF2B5EF4-FFF2-40B4-BE49-F238E27FC236}">
                    <a16:creationId xmlns:a16="http://schemas.microsoft.com/office/drawing/2014/main" id="{B82A330E-B5E2-1C7B-6371-74513E39A53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50E1DE13-0397-97A7-7735-317A6DFDF5A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6" name="Google Shape;1658;p42">
                <a:extLst>
                  <a:ext uri="{FF2B5EF4-FFF2-40B4-BE49-F238E27FC236}">
                    <a16:creationId xmlns:a16="http://schemas.microsoft.com/office/drawing/2014/main" id="{1E366448-99BD-E2BA-5B8D-7B07625C155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659;p42">
                <a:extLst>
                  <a:ext uri="{FF2B5EF4-FFF2-40B4-BE49-F238E27FC236}">
                    <a16:creationId xmlns:a16="http://schemas.microsoft.com/office/drawing/2014/main" id="{F6CB2125-6F44-46EA-523A-484D6B631B1E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0;p42">
                <a:extLst>
                  <a:ext uri="{FF2B5EF4-FFF2-40B4-BE49-F238E27FC236}">
                    <a16:creationId xmlns:a16="http://schemas.microsoft.com/office/drawing/2014/main" id="{48C70FF9-4A28-CEFB-B6B2-DB42A71B972C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1;p42">
                <a:extLst>
                  <a:ext uri="{FF2B5EF4-FFF2-40B4-BE49-F238E27FC236}">
                    <a16:creationId xmlns:a16="http://schemas.microsoft.com/office/drawing/2014/main" id="{FF13CB4D-0831-3388-8234-907B7B9CB3B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2;p42">
                <a:extLst>
                  <a:ext uri="{FF2B5EF4-FFF2-40B4-BE49-F238E27FC236}">
                    <a16:creationId xmlns:a16="http://schemas.microsoft.com/office/drawing/2014/main" id="{6805F660-6A0A-0CB0-E344-3E03FD93D28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3;p42">
                <a:extLst>
                  <a:ext uri="{FF2B5EF4-FFF2-40B4-BE49-F238E27FC236}">
                    <a16:creationId xmlns:a16="http://schemas.microsoft.com/office/drawing/2014/main" id="{7192C54D-E5C9-B941-F429-7EAF7005A58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4;p42">
                <a:extLst>
                  <a:ext uri="{FF2B5EF4-FFF2-40B4-BE49-F238E27FC236}">
                    <a16:creationId xmlns:a16="http://schemas.microsoft.com/office/drawing/2014/main" id="{544C773A-0CBF-7A87-1FBD-3911973CDE44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5;p42">
                <a:extLst>
                  <a:ext uri="{FF2B5EF4-FFF2-40B4-BE49-F238E27FC236}">
                    <a16:creationId xmlns:a16="http://schemas.microsoft.com/office/drawing/2014/main" id="{0DBD39C3-D884-2E81-17F6-85DB5FD6BCE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6;p42">
                <a:extLst>
                  <a:ext uri="{FF2B5EF4-FFF2-40B4-BE49-F238E27FC236}">
                    <a16:creationId xmlns:a16="http://schemas.microsoft.com/office/drawing/2014/main" id="{0B00F3D4-331E-599D-88EC-87C01A9E138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7;p42">
                <a:extLst>
                  <a:ext uri="{FF2B5EF4-FFF2-40B4-BE49-F238E27FC236}">
                    <a16:creationId xmlns:a16="http://schemas.microsoft.com/office/drawing/2014/main" id="{9569DF19-7F84-C7BB-3226-1A25611CBBC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8;p42">
                <a:extLst>
                  <a:ext uri="{FF2B5EF4-FFF2-40B4-BE49-F238E27FC236}">
                    <a16:creationId xmlns:a16="http://schemas.microsoft.com/office/drawing/2014/main" id="{DDAA9FC5-A5FF-54EB-AD0A-9A37610D9D3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9;p42">
                <a:extLst>
                  <a:ext uri="{FF2B5EF4-FFF2-40B4-BE49-F238E27FC236}">
                    <a16:creationId xmlns:a16="http://schemas.microsoft.com/office/drawing/2014/main" id="{14E122BE-7D6D-B149-B5BC-2165364F9B5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70;p42">
                <a:extLst>
                  <a:ext uri="{FF2B5EF4-FFF2-40B4-BE49-F238E27FC236}">
                    <a16:creationId xmlns:a16="http://schemas.microsoft.com/office/drawing/2014/main" id="{E4DB98FD-B616-D656-63E6-63A849BCBFE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71;p42">
                <a:extLst>
                  <a:ext uri="{FF2B5EF4-FFF2-40B4-BE49-F238E27FC236}">
                    <a16:creationId xmlns:a16="http://schemas.microsoft.com/office/drawing/2014/main" id="{0C167981-0D5D-9B2E-F921-F7D2C792B20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72;p42">
                <a:extLst>
                  <a:ext uri="{FF2B5EF4-FFF2-40B4-BE49-F238E27FC236}">
                    <a16:creationId xmlns:a16="http://schemas.microsoft.com/office/drawing/2014/main" id="{747FCBD7-FDD4-520E-CC61-EF0EBF9B4B9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3;p42">
                <a:extLst>
                  <a:ext uri="{FF2B5EF4-FFF2-40B4-BE49-F238E27FC236}">
                    <a16:creationId xmlns:a16="http://schemas.microsoft.com/office/drawing/2014/main" id="{44C6D96D-7216-AD70-3D39-660EED8F772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4;p42">
                <a:extLst>
                  <a:ext uri="{FF2B5EF4-FFF2-40B4-BE49-F238E27FC236}">
                    <a16:creationId xmlns:a16="http://schemas.microsoft.com/office/drawing/2014/main" id="{9CD92FA3-9F81-0F83-E462-7E5F727F02D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5;p42">
                <a:extLst>
                  <a:ext uri="{FF2B5EF4-FFF2-40B4-BE49-F238E27FC236}">
                    <a16:creationId xmlns:a16="http://schemas.microsoft.com/office/drawing/2014/main" id="{3878D1A3-ED85-D049-63D7-8EB425982E9A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6;p42">
                <a:extLst>
                  <a:ext uri="{FF2B5EF4-FFF2-40B4-BE49-F238E27FC236}">
                    <a16:creationId xmlns:a16="http://schemas.microsoft.com/office/drawing/2014/main" id="{4EC89928-50DD-5C2F-9DDA-0FCCE7ECF5F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7;p42">
                <a:extLst>
                  <a:ext uri="{FF2B5EF4-FFF2-40B4-BE49-F238E27FC236}">
                    <a16:creationId xmlns:a16="http://schemas.microsoft.com/office/drawing/2014/main" id="{75B3FFEE-F978-915F-54AC-A576E4A6A83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8;p42">
                <a:extLst>
                  <a:ext uri="{FF2B5EF4-FFF2-40B4-BE49-F238E27FC236}">
                    <a16:creationId xmlns:a16="http://schemas.microsoft.com/office/drawing/2014/main" id="{33A9E4F5-A323-60A6-4A62-0F17265C1C9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84;p31">
              <a:extLst>
                <a:ext uri="{FF2B5EF4-FFF2-40B4-BE49-F238E27FC236}">
                  <a16:creationId xmlns:a16="http://schemas.microsoft.com/office/drawing/2014/main" id="{99D2FC42-4D82-A655-4D06-5C55AF42889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098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達成事項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601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047554A-2F6A-8071-415E-B6F01F5E6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D3CF05B-181F-9C8C-1E68-1D57D80B2318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69CFE1C3-554B-8A5A-0C04-A6AD56983AD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33DE41AD-AC80-6599-05C2-F5DA49DA25D5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C89252DB-1227-FF78-91DA-20DC560CD14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54536347-585E-75F7-708D-35AA04ACC6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037D476-7B14-D060-8A13-2D9D77B1E48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07A7CF7-86E2-F0EF-9C1A-300F3EC5CD5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E1DE9A0-24E7-B470-CAE2-4A6FD86C788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8865295-5BB6-F1AA-4E2A-D08C31CCDB0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BFC703C-BC21-E595-4386-A33711794FD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767C0F7-FE31-59A8-96B4-018C53995A4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236CF7DE-A97C-8EBE-A173-A383522D1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371C6EF8-B8CC-5272-2A9D-27B31346438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31E56C6-68B5-E7F4-A8AB-3B76E78E4AF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D9037DB-0C11-16D4-9DDC-AC0FCE237162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9075749-40A5-41A2-B23D-FDE5A6ECF51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78AFE384-4CE1-29FC-22B0-E233AEE694C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9264E51-5A8B-547A-66C3-D0828B6D17A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21CB6F59-34C4-07E5-D3DB-5F69A06E193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47B50B3-C0FB-B08B-D386-35BEA441728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45ADEBE-666F-D8EE-17B8-F9B1624114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203E322-9CA8-9366-662C-9EEFE69228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5E09BE66-1CC5-0A4C-6ACC-E6EA9D30286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809393A-9146-1893-31BC-F4C26237F5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FDC4AEE6-B1A6-8E07-530F-F39914842E1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F143D4F-2C2B-2A35-56CE-9363EFAA513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27CB20E-51A1-1A64-DB2F-6073BF829F2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72F4AB05-D10C-B442-83DC-3F5009B5B44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9736F-2330-B97B-B0E7-ED03EB26194F}"/>
              </a:ext>
            </a:extLst>
          </p:cNvPr>
          <p:cNvSpPr txBox="1"/>
          <p:nvPr/>
        </p:nvSpPr>
        <p:spPr>
          <a:xfrm>
            <a:off x="3553193" y="1200425"/>
            <a:ext cx="2463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距離隸屬函數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412A9CCA-75BA-656F-2CD2-7F512F1A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23" y="1818646"/>
            <a:ext cx="4081353" cy="30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61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769609-63D5-B403-7358-7F324963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3875309-A0AD-E438-AB5A-BFCD50E693A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0BE491E-4AA9-EF96-69F9-ED454675440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DB4318C-9187-2FD2-D86E-891D48D173C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7E35EDE9-3A1C-E993-5952-A54250D18F9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6D540A3-762C-0F79-DD1E-13FD5340040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B1FE272-DAE2-D75E-4AFA-D73B9C264F2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4CEA5DE1-3699-02C8-F8AF-8B7DA97CDB0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05AE66D-DEE1-2CF4-72BA-0318DF9CC7A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E0E5A4F-681F-6B64-4677-428C31B6529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A065EF6-69AA-5973-0C82-4FE228C6081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D613D5B-08A4-CDF6-10DE-1915A3D0048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40368E75-021D-7F99-DAAC-272E9D04916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9348199-80F7-DB74-3E0F-8DA421BE8F6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ED122971-073C-B2AA-DF6B-ECCA43D8EF8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60F6F630-8D0A-0324-3F7C-BE7F25E5274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B8C6C54-0EB4-C639-DCEB-D44C4080AD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B0812FF-C8D4-4E89-EA54-4060F201EE8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2345C953-6C6E-34B3-0D97-038A2265357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28F9514-BC4F-EF4B-C7F8-2810E81CCC0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0354763-C0FA-B08D-4D96-AB303EC73D6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6F0F29D5-CDA6-670B-7172-BEF7996337B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700E982F-DEC1-8B9C-4DC9-220727815A6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90DBEFF-8E16-07CD-9EC0-54E1277F5E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866DB4D2-1E03-E7CC-B8CD-F38428B885D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9BDE39D2-AC6B-7774-FF57-BC5E46E1076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C9159E35-AA39-F4E0-80EB-935039E8810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5AAD2D6-DE97-2276-BFB9-DCEE3F5E7B8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60F01BA5-BE0E-12DF-CE83-7F92084F7B5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7FAA34-DB68-FF6E-68BB-0EF6401B36D5}"/>
              </a:ext>
            </a:extLst>
          </p:cNvPr>
          <p:cNvSpPr txBox="1"/>
          <p:nvPr/>
        </p:nvSpPr>
        <p:spPr>
          <a:xfrm>
            <a:off x="3341158" y="1267432"/>
            <a:ext cx="2461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角度隸屬函數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2BBB82-E6DE-ADCF-5DA4-1F56B3DB4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837" y="1772477"/>
            <a:ext cx="4214324" cy="31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1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F43CD72-848E-885B-593D-D8E9F0E7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A8D2F11-FA57-68A0-97EF-87CB12366222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8D3C56B-BE68-AA9B-7318-181EF5CBDB1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D5B194E-49B4-B76A-87AC-A1BFFA64106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AB91020-2821-173F-DD3B-756DB20AA8E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33B318A-A9D6-D0B5-A9CC-7AD7FE92A66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13313FF-4D44-D1B8-D497-F85D550386C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EC31140B-7394-E453-5FC4-1E9FE484E98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A67D4E0-73DE-ED75-FC81-F1A454D314C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E4D3589-34B1-D7C4-8D56-015AD44D63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20B1EAF5-5165-3591-499F-7C296B16204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691B3324-1927-8880-60D4-06A30E10FBA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7DC0CBFB-936B-D78F-7BB4-06C1F97E333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071895FA-AC00-6C46-5DA6-373D8A21B28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792112E5-C3B0-4547-E065-E12E99AB70B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DEF464E4-FDE4-168A-AF3A-AF3E1473498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7191E2D5-EF62-340C-F2FD-48BF149D448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5E8F6BC6-AE33-0B06-604B-5D3D43AF8B3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A860F6-A427-3ACC-DDBA-543A970ACCD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657CC919-686A-B37D-DA7B-C3C87613C54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A86CB887-5E48-92CE-2764-2BE78CF87E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152F7C3-9637-7963-2E9D-85791DFF3D2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A71218A7-F23B-851D-7487-E3815DD49A7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BF21A12-B0AA-A6FC-22FC-F730213D203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3E4800A-6811-54C1-C4A7-ECA58C9C508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56A3FD1-B6BA-ECDC-A2DC-B333B36F4ED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9C830A2-B049-3857-D485-BC114F7BDA1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937914E-1E78-E085-9297-64D56FE414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F18BA28-E03B-E330-E288-3501E0B25E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/>
              <p:nvPr/>
            </p:nvSpPr>
            <p:spPr>
              <a:xfrm>
                <a:off x="3555012" y="1048171"/>
                <a:ext cx="30943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12" y="1048171"/>
                <a:ext cx="3094313" cy="523220"/>
              </a:xfrm>
              <a:prstGeom prst="rect">
                <a:avLst/>
              </a:prstGeom>
              <a:blipFill>
                <a:blip r:embed="rId3"/>
                <a:stretch>
                  <a:fillRect l="-816" t="-9524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5300AE72-8340-9A7C-60CF-EC776459A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330" y="1772637"/>
            <a:ext cx="3996995" cy="29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39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AC2FFF-DDE3-06DF-E725-AAD12824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118CD57F-8C0B-90AD-AE3C-521E4D386F0D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E02B929-A240-8F2D-25D8-5F705786862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C46C67A-F262-5636-F2A0-197658A1E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8D70394-1146-2439-1014-88CE991FF38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4554B90-73C9-01A9-3C7C-AD7872C0BA6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5DE8088-24BB-35C2-AFB4-5A75CFF04CD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F2A5A4E-21DB-2EA9-883E-734879E8D50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CA387B26-8F67-70AB-83B7-88CE539A5B3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C4E0E68-5B08-78DA-C02A-C684D6FC20C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FA6281-8D98-B175-56ED-51220FBEF20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021C9B45-D370-2E52-7955-754FFD62A18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6CA92E1-EC4C-97A2-01FE-FB5D9157E8F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1C5A1CC-2562-01D6-620C-184920AE3B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51005F1-B957-871F-7C9C-94C952B5584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92E14915-054E-40EE-684E-A1AEE44A9E4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30F1BF7-9F19-D020-F3F2-EF4A7BDB269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B2D0F7F3-A4B4-D0D4-6DDD-FBBA0A92BEB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79177B9C-5C36-DFC8-3816-51788333332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1E55B7B5-4D87-8A2A-78E6-210EC6C38D2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7F2B5B6F-9811-5924-8E01-B5274E62566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F3C7EA7E-7F9D-DA75-04F6-6B82F92E11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B7B9227-4EA4-BB97-5583-62040852AC6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D8720E1-3D6E-DCFC-F72F-40C01C34EA2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A3005EDF-E32C-DADC-CEB5-F410BF1376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77BF1AB4-B464-23FC-B78E-1E58DEDB2C1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F8B4C8FD-CAC5-9B4B-1D0E-075EB843B2A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7FB069C8-61E8-D84C-18F1-88DF12DB85D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398553A-0B24-A272-7049-3568BD8F3C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/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blipFill>
                <a:blip r:embed="rId3"/>
                <a:stretch>
                  <a:fillRect l="-1250" t="-6667" r="-25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89BC0C35-76CF-B8FF-CF0F-2D678046A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532" y="1800625"/>
            <a:ext cx="4058932" cy="30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0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628EE09-955D-21E4-81A8-05BC152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D91BEF8E-E2C2-D8E3-BFFC-D6A27DFADBE6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D45143CE-DE16-5FA3-F2AB-BF4808745A7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30B1276-128B-157E-454D-CE2CE66896F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5E44797A-E3F4-9496-6A08-8966D2D667E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65F4176-3F9E-BF51-963A-B65E62CC029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0246AAE-4EEC-B3CF-E046-7E61924FCC8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5400B2-3182-7B4B-D2B6-6243DA8546B1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8226E74-C4D7-19E6-7A41-539A06AAA5E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99D63D8-D6C0-6AD4-6ADE-D6A2E43E295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00C9E2-9CFD-8B5B-E1DD-153FB9E8190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CCC0FAB0-63BA-E5F4-E3D5-610E2417BB7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052DF29-DCCB-EC20-B907-3055E96C10A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8276D79-99E6-3EB9-48D0-03EF594B213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814CB3A-8185-AE01-007B-CF1C272180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628671E-7DBD-D934-6145-5C755C83E47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599EFB8-FAEA-DCAC-16FC-34C24C40242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EA74F691-7AA0-3BD3-E7C3-15436674706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74BAD46-99E0-DFCA-D8F4-57FCD22851A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95735173-2FB6-A520-3731-973BCE7C096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5D2FA34-0672-018B-0297-DA1852F9197A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47410BC6-FEE4-7909-8EE9-C0E18ACB2F8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E9023326-3F2F-EAE1-981B-E44CD0EEB0E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273B737-3552-AE9F-2E30-70B0F49C127F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1A1B68A-3B52-D33A-02FC-02BBDCBFE2F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0BF27818-41D1-1E4B-E995-8D223079E9A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51180E7-67B4-6F83-866A-9A13FC9F661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23BCBAA-B8B5-EAA0-320A-5226D170255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47D3E72-88CE-C5B5-D700-1162363AEB5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/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blipFill>
                <a:blip r:embed="rId3"/>
                <a:stretch>
                  <a:fillRect t="-9302" r="-5333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23F1C417-6944-063A-02E8-44F7B422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618" y="1838126"/>
            <a:ext cx="3824761" cy="28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41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D9A4180-F728-98E7-3AB4-490A8B52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9F0B245F-3135-8FDC-FC13-0CA58938A011}"/>
              </a:ext>
            </a:extLst>
          </p:cNvPr>
          <p:cNvGrpSpPr/>
          <p:nvPr/>
        </p:nvGrpSpPr>
        <p:grpSpPr>
          <a:xfrm>
            <a:off x="80008" y="352239"/>
            <a:ext cx="9171874" cy="1359428"/>
            <a:chOff x="2655826" y="205510"/>
            <a:chExt cx="8548393" cy="1359428"/>
          </a:xfrm>
        </p:grpSpPr>
        <p:grpSp>
          <p:nvGrpSpPr>
            <p:cNvPr id="12" name="Google Shape;1679;p42">
              <a:extLst>
                <a:ext uri="{FF2B5EF4-FFF2-40B4-BE49-F238E27FC236}">
                  <a16:creationId xmlns:a16="http://schemas.microsoft.com/office/drawing/2014/main" id="{F00D797E-6DDD-D106-AC52-F920F25597B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7" name="Google Shape;1680;p42">
                <a:extLst>
                  <a:ext uri="{FF2B5EF4-FFF2-40B4-BE49-F238E27FC236}">
                    <a16:creationId xmlns:a16="http://schemas.microsoft.com/office/drawing/2014/main" id="{06663096-DB02-A489-5008-55B4C71CDCD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1;p42">
                <a:extLst>
                  <a:ext uri="{FF2B5EF4-FFF2-40B4-BE49-F238E27FC236}">
                    <a16:creationId xmlns:a16="http://schemas.microsoft.com/office/drawing/2014/main" id="{BF63C312-6D53-632C-8D19-391E2BEB7B1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2;p42">
                <a:extLst>
                  <a:ext uri="{FF2B5EF4-FFF2-40B4-BE49-F238E27FC236}">
                    <a16:creationId xmlns:a16="http://schemas.microsoft.com/office/drawing/2014/main" id="{3E2DAF8A-3E54-B69C-CC70-F609CFBB063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57;p42">
              <a:extLst>
                <a:ext uri="{FF2B5EF4-FFF2-40B4-BE49-F238E27FC236}">
                  <a16:creationId xmlns:a16="http://schemas.microsoft.com/office/drawing/2014/main" id="{1F40C833-D8FD-0CC3-A5D0-9A6CB4C6B39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5" name="Google Shape;1658;p42">
                <a:extLst>
                  <a:ext uri="{FF2B5EF4-FFF2-40B4-BE49-F238E27FC236}">
                    <a16:creationId xmlns:a16="http://schemas.microsoft.com/office/drawing/2014/main" id="{C0713046-3C01-24D0-9845-73B343AB1B5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9;p42">
                <a:extLst>
                  <a:ext uri="{FF2B5EF4-FFF2-40B4-BE49-F238E27FC236}">
                    <a16:creationId xmlns:a16="http://schemas.microsoft.com/office/drawing/2014/main" id="{A999D9BF-05AE-0077-08A9-27B9C3CC610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0;p42">
                <a:extLst>
                  <a:ext uri="{FF2B5EF4-FFF2-40B4-BE49-F238E27FC236}">
                    <a16:creationId xmlns:a16="http://schemas.microsoft.com/office/drawing/2014/main" id="{6CFF603B-8BAE-4B93-D773-0258BADD7B75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1;p42">
                <a:extLst>
                  <a:ext uri="{FF2B5EF4-FFF2-40B4-BE49-F238E27FC236}">
                    <a16:creationId xmlns:a16="http://schemas.microsoft.com/office/drawing/2014/main" id="{AA5CC226-2CE7-6FB3-9DA8-E1672BE2A30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2;p42">
                <a:extLst>
                  <a:ext uri="{FF2B5EF4-FFF2-40B4-BE49-F238E27FC236}">
                    <a16:creationId xmlns:a16="http://schemas.microsoft.com/office/drawing/2014/main" id="{FC4B5323-11DC-AE99-F342-92E379F0DF3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3;p42">
                <a:extLst>
                  <a:ext uri="{FF2B5EF4-FFF2-40B4-BE49-F238E27FC236}">
                    <a16:creationId xmlns:a16="http://schemas.microsoft.com/office/drawing/2014/main" id="{8DCB8D86-3469-3856-7B2F-2866E6EB412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4;p42">
                <a:extLst>
                  <a:ext uri="{FF2B5EF4-FFF2-40B4-BE49-F238E27FC236}">
                    <a16:creationId xmlns:a16="http://schemas.microsoft.com/office/drawing/2014/main" id="{9DED6D29-D52E-7D15-8B31-653967FE9CA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5;p42">
                <a:extLst>
                  <a:ext uri="{FF2B5EF4-FFF2-40B4-BE49-F238E27FC236}">
                    <a16:creationId xmlns:a16="http://schemas.microsoft.com/office/drawing/2014/main" id="{6907A35E-F39B-259E-99F6-AC0079FDA69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6;p42">
                <a:extLst>
                  <a:ext uri="{FF2B5EF4-FFF2-40B4-BE49-F238E27FC236}">
                    <a16:creationId xmlns:a16="http://schemas.microsoft.com/office/drawing/2014/main" id="{F8E3D56B-47F6-20B5-8433-F18C8C52B2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7;p42">
                <a:extLst>
                  <a:ext uri="{FF2B5EF4-FFF2-40B4-BE49-F238E27FC236}">
                    <a16:creationId xmlns:a16="http://schemas.microsoft.com/office/drawing/2014/main" id="{97135D68-4F93-3367-45C8-038AC8CA88F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8;p42">
                <a:extLst>
                  <a:ext uri="{FF2B5EF4-FFF2-40B4-BE49-F238E27FC236}">
                    <a16:creationId xmlns:a16="http://schemas.microsoft.com/office/drawing/2014/main" id="{82F46ADC-4DFE-29AF-CF05-76F7A481BA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9;p42">
                <a:extLst>
                  <a:ext uri="{FF2B5EF4-FFF2-40B4-BE49-F238E27FC236}">
                    <a16:creationId xmlns:a16="http://schemas.microsoft.com/office/drawing/2014/main" id="{DB89599F-E33A-2078-29C5-48A3BEAF7F0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0;p42">
                <a:extLst>
                  <a:ext uri="{FF2B5EF4-FFF2-40B4-BE49-F238E27FC236}">
                    <a16:creationId xmlns:a16="http://schemas.microsoft.com/office/drawing/2014/main" id="{9E79D8C5-53CA-E907-4647-98EF65B8895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1;p42">
                <a:extLst>
                  <a:ext uri="{FF2B5EF4-FFF2-40B4-BE49-F238E27FC236}">
                    <a16:creationId xmlns:a16="http://schemas.microsoft.com/office/drawing/2014/main" id="{0DC9D3A0-1AAD-CE28-1F8C-EC7E3C916DF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2;p42">
                <a:extLst>
                  <a:ext uri="{FF2B5EF4-FFF2-40B4-BE49-F238E27FC236}">
                    <a16:creationId xmlns:a16="http://schemas.microsoft.com/office/drawing/2014/main" id="{93D5ECFF-F9A1-A777-9FC0-963F096AD23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3;p42">
                <a:extLst>
                  <a:ext uri="{FF2B5EF4-FFF2-40B4-BE49-F238E27FC236}">
                    <a16:creationId xmlns:a16="http://schemas.microsoft.com/office/drawing/2014/main" id="{E8D08D0C-C4BF-F38F-79AB-B1284F56041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4;p42">
                <a:extLst>
                  <a:ext uri="{FF2B5EF4-FFF2-40B4-BE49-F238E27FC236}">
                    <a16:creationId xmlns:a16="http://schemas.microsoft.com/office/drawing/2014/main" id="{95206725-0EB3-7E3F-8D18-DCBB900A320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5;p42">
                <a:extLst>
                  <a:ext uri="{FF2B5EF4-FFF2-40B4-BE49-F238E27FC236}">
                    <a16:creationId xmlns:a16="http://schemas.microsoft.com/office/drawing/2014/main" id="{850CBE2C-DA5A-59E1-7690-08EC7DEF02F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6;p42">
                <a:extLst>
                  <a:ext uri="{FF2B5EF4-FFF2-40B4-BE49-F238E27FC236}">
                    <a16:creationId xmlns:a16="http://schemas.microsoft.com/office/drawing/2014/main" id="{9E01DBCB-C61C-1FEC-CA01-595BD67B787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7;p42">
                <a:extLst>
                  <a:ext uri="{FF2B5EF4-FFF2-40B4-BE49-F238E27FC236}">
                    <a16:creationId xmlns:a16="http://schemas.microsoft.com/office/drawing/2014/main" id="{AC75966D-4264-80BA-A645-126E3B4AA971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8;p42">
                <a:extLst>
                  <a:ext uri="{FF2B5EF4-FFF2-40B4-BE49-F238E27FC236}">
                    <a16:creationId xmlns:a16="http://schemas.microsoft.com/office/drawing/2014/main" id="{753D9406-59CC-5265-256B-545864FB0924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84;p31">
              <a:extLst>
                <a:ext uri="{FF2B5EF4-FFF2-40B4-BE49-F238E27FC236}">
                  <a16:creationId xmlns:a16="http://schemas.microsoft.com/office/drawing/2014/main" id="{7AA7C6CB-F735-5B3F-8929-A86D30FB398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718210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距離差與角度差對應輸出速度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7047102-C9F5-B5E5-7D58-313C7437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" y="2322606"/>
            <a:ext cx="3050088" cy="22875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84B1BD-3395-9A0B-E57C-4058C66BA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95" y="2325311"/>
            <a:ext cx="3032410" cy="22743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59AF56D-DEA5-08CB-E6D2-B698B5A30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802" y="2325311"/>
            <a:ext cx="3050088" cy="228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058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5A77807-B750-60A9-737A-179BD762C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F3A0E0D3-261F-85D5-4B03-23C34A5E9205}"/>
              </a:ext>
            </a:extLst>
          </p:cNvPr>
          <p:cNvSpPr txBox="1">
            <a:spLocks/>
          </p:cNvSpPr>
          <p:nvPr/>
        </p:nvSpPr>
        <p:spPr>
          <a:xfrm>
            <a:off x="3314766" y="1802800"/>
            <a:ext cx="5776599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模糊控制</a:t>
            </a:r>
            <a:endParaRPr lang="en-US" altLang="zh-TW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移動路徑模擬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06A9AB3E-DEBE-8928-08E6-44CFB33F99FA}"/>
              </a:ext>
            </a:extLst>
          </p:cNvPr>
          <p:cNvSpPr txBox="1">
            <a:spLocks/>
          </p:cNvSpPr>
          <p:nvPr/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10-05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9DC43F99-C635-F389-5501-D6CCE37F1B8F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44797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F573C89-97FC-B6EB-A5D6-A2FFBA987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BC7DBC82-EE43-F124-FCEF-8BBAABF77B05}"/>
              </a:ext>
            </a:extLst>
          </p:cNvPr>
          <p:cNvGrpSpPr/>
          <p:nvPr/>
        </p:nvGrpSpPr>
        <p:grpSpPr>
          <a:xfrm>
            <a:off x="80008" y="352239"/>
            <a:ext cx="9171874" cy="1359428"/>
            <a:chOff x="2655826" y="205510"/>
            <a:chExt cx="8548393" cy="1359428"/>
          </a:xfrm>
        </p:grpSpPr>
        <p:grpSp>
          <p:nvGrpSpPr>
            <p:cNvPr id="12" name="Google Shape;1679;p42">
              <a:extLst>
                <a:ext uri="{FF2B5EF4-FFF2-40B4-BE49-F238E27FC236}">
                  <a16:creationId xmlns:a16="http://schemas.microsoft.com/office/drawing/2014/main" id="{CF1B3C67-9A25-57F4-BFF4-04C1BE7053F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7" name="Google Shape;1680;p42">
                <a:extLst>
                  <a:ext uri="{FF2B5EF4-FFF2-40B4-BE49-F238E27FC236}">
                    <a16:creationId xmlns:a16="http://schemas.microsoft.com/office/drawing/2014/main" id="{800013DF-0080-6ADF-8090-3598C057B665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1;p42">
                <a:extLst>
                  <a:ext uri="{FF2B5EF4-FFF2-40B4-BE49-F238E27FC236}">
                    <a16:creationId xmlns:a16="http://schemas.microsoft.com/office/drawing/2014/main" id="{95E7B0DC-0AD8-CBF5-2E68-13C6F9E1905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2;p42">
                <a:extLst>
                  <a:ext uri="{FF2B5EF4-FFF2-40B4-BE49-F238E27FC236}">
                    <a16:creationId xmlns:a16="http://schemas.microsoft.com/office/drawing/2014/main" id="{DAB4151E-855B-D276-0468-987E0B4C9F9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57;p42">
              <a:extLst>
                <a:ext uri="{FF2B5EF4-FFF2-40B4-BE49-F238E27FC236}">
                  <a16:creationId xmlns:a16="http://schemas.microsoft.com/office/drawing/2014/main" id="{C516D5B3-A8F0-8280-A262-9524F85E14E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5" name="Google Shape;1658;p42">
                <a:extLst>
                  <a:ext uri="{FF2B5EF4-FFF2-40B4-BE49-F238E27FC236}">
                    <a16:creationId xmlns:a16="http://schemas.microsoft.com/office/drawing/2014/main" id="{40D28DC8-FD0C-E608-D02E-5CC850DFB2F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9;p42">
                <a:extLst>
                  <a:ext uri="{FF2B5EF4-FFF2-40B4-BE49-F238E27FC236}">
                    <a16:creationId xmlns:a16="http://schemas.microsoft.com/office/drawing/2014/main" id="{0BDFF539-E9E5-7F67-4E98-0005E577B4B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0;p42">
                <a:extLst>
                  <a:ext uri="{FF2B5EF4-FFF2-40B4-BE49-F238E27FC236}">
                    <a16:creationId xmlns:a16="http://schemas.microsoft.com/office/drawing/2014/main" id="{C527E282-214B-FDA8-546C-B707BE0B5B6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1;p42">
                <a:extLst>
                  <a:ext uri="{FF2B5EF4-FFF2-40B4-BE49-F238E27FC236}">
                    <a16:creationId xmlns:a16="http://schemas.microsoft.com/office/drawing/2014/main" id="{742C116A-8CDC-17DD-9AB2-A6AB7071CD9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2;p42">
                <a:extLst>
                  <a:ext uri="{FF2B5EF4-FFF2-40B4-BE49-F238E27FC236}">
                    <a16:creationId xmlns:a16="http://schemas.microsoft.com/office/drawing/2014/main" id="{B95140CF-64FC-542D-0977-4ACB2C5A7769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3;p42">
                <a:extLst>
                  <a:ext uri="{FF2B5EF4-FFF2-40B4-BE49-F238E27FC236}">
                    <a16:creationId xmlns:a16="http://schemas.microsoft.com/office/drawing/2014/main" id="{698C374E-C412-684C-4FD7-09AF15C99B5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4;p42">
                <a:extLst>
                  <a:ext uri="{FF2B5EF4-FFF2-40B4-BE49-F238E27FC236}">
                    <a16:creationId xmlns:a16="http://schemas.microsoft.com/office/drawing/2014/main" id="{B80A2CA0-E4E3-880D-0FCC-452DFAA42F2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5;p42">
                <a:extLst>
                  <a:ext uri="{FF2B5EF4-FFF2-40B4-BE49-F238E27FC236}">
                    <a16:creationId xmlns:a16="http://schemas.microsoft.com/office/drawing/2014/main" id="{4F058BDD-7AB1-084C-ED75-DC529F37439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6;p42">
                <a:extLst>
                  <a:ext uri="{FF2B5EF4-FFF2-40B4-BE49-F238E27FC236}">
                    <a16:creationId xmlns:a16="http://schemas.microsoft.com/office/drawing/2014/main" id="{ECF50870-1328-F2A4-6738-00504199EDF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7;p42">
                <a:extLst>
                  <a:ext uri="{FF2B5EF4-FFF2-40B4-BE49-F238E27FC236}">
                    <a16:creationId xmlns:a16="http://schemas.microsoft.com/office/drawing/2014/main" id="{BF70EB60-CFB4-C1D3-B1B9-51BBB02CFE4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8;p42">
                <a:extLst>
                  <a:ext uri="{FF2B5EF4-FFF2-40B4-BE49-F238E27FC236}">
                    <a16:creationId xmlns:a16="http://schemas.microsoft.com/office/drawing/2014/main" id="{03C43CD1-3CC4-46E9-BD99-D9AF966E0AC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9;p42">
                <a:extLst>
                  <a:ext uri="{FF2B5EF4-FFF2-40B4-BE49-F238E27FC236}">
                    <a16:creationId xmlns:a16="http://schemas.microsoft.com/office/drawing/2014/main" id="{84D4849E-1C6C-496B-0FE6-190EFB8756B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0;p42">
                <a:extLst>
                  <a:ext uri="{FF2B5EF4-FFF2-40B4-BE49-F238E27FC236}">
                    <a16:creationId xmlns:a16="http://schemas.microsoft.com/office/drawing/2014/main" id="{69A91F92-EC13-F4CB-C271-659D44A5F3D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1;p42">
                <a:extLst>
                  <a:ext uri="{FF2B5EF4-FFF2-40B4-BE49-F238E27FC236}">
                    <a16:creationId xmlns:a16="http://schemas.microsoft.com/office/drawing/2014/main" id="{47B09153-477F-CA49-CC30-B57030ABE4B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2;p42">
                <a:extLst>
                  <a:ext uri="{FF2B5EF4-FFF2-40B4-BE49-F238E27FC236}">
                    <a16:creationId xmlns:a16="http://schemas.microsoft.com/office/drawing/2014/main" id="{A157C9E7-EB03-E004-7FCA-0185B24CF65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3;p42">
                <a:extLst>
                  <a:ext uri="{FF2B5EF4-FFF2-40B4-BE49-F238E27FC236}">
                    <a16:creationId xmlns:a16="http://schemas.microsoft.com/office/drawing/2014/main" id="{E34262B3-4640-0783-47A9-909B3084816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4;p42">
                <a:extLst>
                  <a:ext uri="{FF2B5EF4-FFF2-40B4-BE49-F238E27FC236}">
                    <a16:creationId xmlns:a16="http://schemas.microsoft.com/office/drawing/2014/main" id="{58AD65B9-B1B4-05AE-2061-4176980321D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5;p42">
                <a:extLst>
                  <a:ext uri="{FF2B5EF4-FFF2-40B4-BE49-F238E27FC236}">
                    <a16:creationId xmlns:a16="http://schemas.microsoft.com/office/drawing/2014/main" id="{ED0E6A71-DAFB-394F-E731-B106E5C69976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6;p42">
                <a:extLst>
                  <a:ext uri="{FF2B5EF4-FFF2-40B4-BE49-F238E27FC236}">
                    <a16:creationId xmlns:a16="http://schemas.microsoft.com/office/drawing/2014/main" id="{892E5242-E784-89D0-3D93-5B481283CF3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7;p42">
                <a:extLst>
                  <a:ext uri="{FF2B5EF4-FFF2-40B4-BE49-F238E27FC236}">
                    <a16:creationId xmlns:a16="http://schemas.microsoft.com/office/drawing/2014/main" id="{24012F4C-497B-83A6-0559-B76747E12E5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8;p42">
                <a:extLst>
                  <a:ext uri="{FF2B5EF4-FFF2-40B4-BE49-F238E27FC236}">
                    <a16:creationId xmlns:a16="http://schemas.microsoft.com/office/drawing/2014/main" id="{12365AA8-4D98-81B7-7801-E06542425F2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84;p31">
              <a:extLst>
                <a:ext uri="{FF2B5EF4-FFF2-40B4-BE49-F238E27FC236}">
                  <a16:creationId xmlns:a16="http://schemas.microsoft.com/office/drawing/2014/main" id="{34C8648C-6E3D-3320-CA67-81A90EAADD6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718210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模糊控制移動路徑模擬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9428D425-D297-8A1D-2C90-B8CECE7E7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38" y="2027639"/>
            <a:ext cx="6180921" cy="27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32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96D2827B-1019-254D-5C6B-A5437613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692C834D-AA6A-7DD0-5641-95454E4FFE92}"/>
              </a:ext>
            </a:extLst>
          </p:cNvPr>
          <p:cNvGrpSpPr/>
          <p:nvPr/>
        </p:nvGrpSpPr>
        <p:grpSpPr>
          <a:xfrm>
            <a:off x="80008" y="352239"/>
            <a:ext cx="9171874" cy="1359428"/>
            <a:chOff x="2655826" y="205510"/>
            <a:chExt cx="8548393" cy="1359428"/>
          </a:xfrm>
        </p:grpSpPr>
        <p:grpSp>
          <p:nvGrpSpPr>
            <p:cNvPr id="12" name="Google Shape;1679;p42">
              <a:extLst>
                <a:ext uri="{FF2B5EF4-FFF2-40B4-BE49-F238E27FC236}">
                  <a16:creationId xmlns:a16="http://schemas.microsoft.com/office/drawing/2014/main" id="{B69C7D57-EEF0-687E-3EC3-E093CE32446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7" name="Google Shape;1680;p42">
                <a:extLst>
                  <a:ext uri="{FF2B5EF4-FFF2-40B4-BE49-F238E27FC236}">
                    <a16:creationId xmlns:a16="http://schemas.microsoft.com/office/drawing/2014/main" id="{31255AA9-ACCA-42FD-0D8F-32797E812B9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1;p42">
                <a:extLst>
                  <a:ext uri="{FF2B5EF4-FFF2-40B4-BE49-F238E27FC236}">
                    <a16:creationId xmlns:a16="http://schemas.microsoft.com/office/drawing/2014/main" id="{38BF53D8-ACEC-AF1B-89E6-3473429DAAB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2;p42">
                <a:extLst>
                  <a:ext uri="{FF2B5EF4-FFF2-40B4-BE49-F238E27FC236}">
                    <a16:creationId xmlns:a16="http://schemas.microsoft.com/office/drawing/2014/main" id="{6605881C-2962-AC7E-1808-F716253C952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57;p42">
              <a:extLst>
                <a:ext uri="{FF2B5EF4-FFF2-40B4-BE49-F238E27FC236}">
                  <a16:creationId xmlns:a16="http://schemas.microsoft.com/office/drawing/2014/main" id="{533A0C47-2ACD-8797-61CB-A8FBA6B3978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5" name="Google Shape;1658;p42">
                <a:extLst>
                  <a:ext uri="{FF2B5EF4-FFF2-40B4-BE49-F238E27FC236}">
                    <a16:creationId xmlns:a16="http://schemas.microsoft.com/office/drawing/2014/main" id="{D9F85C0A-7895-18DD-4C59-0AFC02372E1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9;p42">
                <a:extLst>
                  <a:ext uri="{FF2B5EF4-FFF2-40B4-BE49-F238E27FC236}">
                    <a16:creationId xmlns:a16="http://schemas.microsoft.com/office/drawing/2014/main" id="{718B068C-8AEC-AB72-F680-7FBD107029E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0;p42">
                <a:extLst>
                  <a:ext uri="{FF2B5EF4-FFF2-40B4-BE49-F238E27FC236}">
                    <a16:creationId xmlns:a16="http://schemas.microsoft.com/office/drawing/2014/main" id="{7CEAC677-95C4-48B0-2A96-84A1E1F56DB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1;p42">
                <a:extLst>
                  <a:ext uri="{FF2B5EF4-FFF2-40B4-BE49-F238E27FC236}">
                    <a16:creationId xmlns:a16="http://schemas.microsoft.com/office/drawing/2014/main" id="{B2C7B33F-2DE7-E88B-1A0F-53FAAA47CCA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2;p42">
                <a:extLst>
                  <a:ext uri="{FF2B5EF4-FFF2-40B4-BE49-F238E27FC236}">
                    <a16:creationId xmlns:a16="http://schemas.microsoft.com/office/drawing/2014/main" id="{46230074-2106-D1FE-B7CB-66D24AA9B0C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3;p42">
                <a:extLst>
                  <a:ext uri="{FF2B5EF4-FFF2-40B4-BE49-F238E27FC236}">
                    <a16:creationId xmlns:a16="http://schemas.microsoft.com/office/drawing/2014/main" id="{37C1C40B-B266-4C94-835B-601FE222FEC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4;p42">
                <a:extLst>
                  <a:ext uri="{FF2B5EF4-FFF2-40B4-BE49-F238E27FC236}">
                    <a16:creationId xmlns:a16="http://schemas.microsoft.com/office/drawing/2014/main" id="{76C65F05-D2BA-9635-D8EE-6CF2D480141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5;p42">
                <a:extLst>
                  <a:ext uri="{FF2B5EF4-FFF2-40B4-BE49-F238E27FC236}">
                    <a16:creationId xmlns:a16="http://schemas.microsoft.com/office/drawing/2014/main" id="{D11F7035-B9DB-2344-B823-A4411AA1E2F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6;p42">
                <a:extLst>
                  <a:ext uri="{FF2B5EF4-FFF2-40B4-BE49-F238E27FC236}">
                    <a16:creationId xmlns:a16="http://schemas.microsoft.com/office/drawing/2014/main" id="{6E99A6F3-B821-C3F9-0F1D-3E64A576984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7;p42">
                <a:extLst>
                  <a:ext uri="{FF2B5EF4-FFF2-40B4-BE49-F238E27FC236}">
                    <a16:creationId xmlns:a16="http://schemas.microsoft.com/office/drawing/2014/main" id="{1D823E9C-ABAB-0539-A892-41A00A17B3E0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8;p42">
                <a:extLst>
                  <a:ext uri="{FF2B5EF4-FFF2-40B4-BE49-F238E27FC236}">
                    <a16:creationId xmlns:a16="http://schemas.microsoft.com/office/drawing/2014/main" id="{7505C82D-38E4-D51A-9154-DD3C16ED4CC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9;p42">
                <a:extLst>
                  <a:ext uri="{FF2B5EF4-FFF2-40B4-BE49-F238E27FC236}">
                    <a16:creationId xmlns:a16="http://schemas.microsoft.com/office/drawing/2014/main" id="{B744398B-5E70-6655-2A72-3A25BFC1174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0;p42">
                <a:extLst>
                  <a:ext uri="{FF2B5EF4-FFF2-40B4-BE49-F238E27FC236}">
                    <a16:creationId xmlns:a16="http://schemas.microsoft.com/office/drawing/2014/main" id="{88B0227D-DAE6-63D6-99F6-E5CFAE54730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1;p42">
                <a:extLst>
                  <a:ext uri="{FF2B5EF4-FFF2-40B4-BE49-F238E27FC236}">
                    <a16:creationId xmlns:a16="http://schemas.microsoft.com/office/drawing/2014/main" id="{3FFB16EA-A9E2-9D20-981C-E4BE401F130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2;p42">
                <a:extLst>
                  <a:ext uri="{FF2B5EF4-FFF2-40B4-BE49-F238E27FC236}">
                    <a16:creationId xmlns:a16="http://schemas.microsoft.com/office/drawing/2014/main" id="{3CD05480-4ABE-9957-0182-0A686A0654E4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3;p42">
                <a:extLst>
                  <a:ext uri="{FF2B5EF4-FFF2-40B4-BE49-F238E27FC236}">
                    <a16:creationId xmlns:a16="http://schemas.microsoft.com/office/drawing/2014/main" id="{5AE327A3-BB79-1422-5213-3A08D48479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4;p42">
                <a:extLst>
                  <a:ext uri="{FF2B5EF4-FFF2-40B4-BE49-F238E27FC236}">
                    <a16:creationId xmlns:a16="http://schemas.microsoft.com/office/drawing/2014/main" id="{261B2E13-1EF8-3153-2F27-4F51EBBEF11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5;p42">
                <a:extLst>
                  <a:ext uri="{FF2B5EF4-FFF2-40B4-BE49-F238E27FC236}">
                    <a16:creationId xmlns:a16="http://schemas.microsoft.com/office/drawing/2014/main" id="{86FA7C83-682C-DA52-DC5E-D63AE512559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6;p42">
                <a:extLst>
                  <a:ext uri="{FF2B5EF4-FFF2-40B4-BE49-F238E27FC236}">
                    <a16:creationId xmlns:a16="http://schemas.microsoft.com/office/drawing/2014/main" id="{AE2F0DB4-C78B-6D16-7325-60C49C10ACB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7;p42">
                <a:extLst>
                  <a:ext uri="{FF2B5EF4-FFF2-40B4-BE49-F238E27FC236}">
                    <a16:creationId xmlns:a16="http://schemas.microsoft.com/office/drawing/2014/main" id="{2ED5F0A5-AC47-ADAA-CF9D-398864D6E3D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8;p42">
                <a:extLst>
                  <a:ext uri="{FF2B5EF4-FFF2-40B4-BE49-F238E27FC236}">
                    <a16:creationId xmlns:a16="http://schemas.microsoft.com/office/drawing/2014/main" id="{EAF8F64F-8934-0A3E-4119-91AAA9FFDA6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84;p31">
              <a:extLst>
                <a:ext uri="{FF2B5EF4-FFF2-40B4-BE49-F238E27FC236}">
                  <a16:creationId xmlns:a16="http://schemas.microsoft.com/office/drawing/2014/main" id="{21740932-024A-ACD6-3932-36281CB51F5F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718210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模糊控制移動路徑模擬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907019DF-7C5F-8A8A-F82D-B2A301C23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2" y="1855832"/>
            <a:ext cx="4084187" cy="3063140"/>
          </a:xfrm>
          <a:prstGeom prst="rect">
            <a:avLst/>
          </a:prstGeom>
        </p:spPr>
      </p:pic>
      <p:sp>
        <p:nvSpPr>
          <p:cNvPr id="4" name="Google Shape;754;p38">
            <a:extLst>
              <a:ext uri="{FF2B5EF4-FFF2-40B4-BE49-F238E27FC236}">
                <a16:creationId xmlns:a16="http://schemas.microsoft.com/office/drawing/2014/main" id="{892194AF-1242-BF4F-A606-6E2F12CD17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0204" y="2767339"/>
            <a:ext cx="2817325" cy="620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52.2</a:t>
            </a:r>
            <a:r>
              <a:rPr lang="zh-TW" altLang="en-US" sz="28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秒跑完一圈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7079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7CC5-FD06-9780-76BE-DD5588545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91C04A-E048-85B9-2DB4-1E6F2C9BD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81258"/>
            <a:ext cx="5952893" cy="446467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089A1CD-C417-0285-14B1-09167824C6A9}"/>
              </a:ext>
            </a:extLst>
          </p:cNvPr>
          <p:cNvSpPr txBox="1"/>
          <p:nvPr/>
        </p:nvSpPr>
        <p:spPr>
          <a:xfrm>
            <a:off x="152400" y="103067"/>
            <a:ext cx="45720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  <p:extLst>
      <p:ext uri="{BB962C8B-B14F-4D97-AF65-F5344CB8AC3E}">
        <p14:creationId xmlns:p14="http://schemas.microsoft.com/office/powerpoint/2010/main" val="380819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D16F957-EF1F-1CEF-D195-B7FAE109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93B5A1C-913A-07EE-EB06-9B84CC045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8568" y="1802800"/>
            <a:ext cx="579379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車體結構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EEF6791-F745-3AEB-F0CA-2BD27BF756E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97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6B489516-AFA8-796E-B5AE-03B52C7FCC6D}"/>
              </a:ext>
            </a:extLst>
          </p:cNvPr>
          <p:cNvCxnSpPr>
            <a:cxnSpLocks/>
          </p:cNvCxnSpPr>
          <p:nvPr/>
        </p:nvCxnSpPr>
        <p:spPr>
          <a:xfrm>
            <a:off x="2718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44378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551D-0CDF-1135-4A64-988E5C24F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A0E105B-50DC-995C-5A83-77E2E2CD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" y="1009650"/>
            <a:ext cx="4572000" cy="3429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2396845-6C07-8128-5FEC-8EADE1029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73" y="1009650"/>
            <a:ext cx="4521200" cy="33909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740E86-981C-879D-A6DD-A9322007926D}"/>
              </a:ext>
            </a:extLst>
          </p:cNvPr>
          <p:cNvSpPr txBox="1"/>
          <p:nvPr/>
        </p:nvSpPr>
        <p:spPr>
          <a:xfrm>
            <a:off x="152400" y="103067"/>
            <a:ext cx="45720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  <p:extLst>
      <p:ext uri="{BB962C8B-B14F-4D97-AF65-F5344CB8AC3E}">
        <p14:creationId xmlns:p14="http://schemas.microsoft.com/office/powerpoint/2010/main" val="7890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4358-CA3E-1FBB-79EB-F9B1E68FF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98C78C0-0C1D-3F36-A3A1-681FD7564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005701"/>
            <a:ext cx="5232400" cy="3924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0471B7-46E0-4308-7A7B-1B3DD400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005701"/>
            <a:ext cx="5232400" cy="39243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64E4DED-AA3C-D3E2-5EB6-0A675BF2BFD5}"/>
              </a:ext>
            </a:extLst>
          </p:cNvPr>
          <p:cNvSpPr txBox="1"/>
          <p:nvPr/>
        </p:nvSpPr>
        <p:spPr>
          <a:xfrm>
            <a:off x="152400" y="103067"/>
            <a:ext cx="45720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  （偵測）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  <p:extLst>
      <p:ext uri="{BB962C8B-B14F-4D97-AF65-F5344CB8AC3E}">
        <p14:creationId xmlns:p14="http://schemas.microsoft.com/office/powerpoint/2010/main" val="1503927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1598E-E6CB-98B6-76E8-F1B4BDB4D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DB34AFA-8E8E-27EF-93FC-8626290B992E}"/>
              </a:ext>
            </a:extLst>
          </p:cNvPr>
          <p:cNvSpPr txBox="1"/>
          <p:nvPr/>
        </p:nvSpPr>
        <p:spPr>
          <a:xfrm>
            <a:off x="152400" y="103067"/>
            <a:ext cx="49149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 模擬不同運算速度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94843C-1EDC-7E38-A354-B6D620E4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736329"/>
            <a:ext cx="2728332" cy="20462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D8765E-175A-62A4-DEEA-45FEFEB06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8" y="2960416"/>
            <a:ext cx="2728332" cy="20462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680A6B2-DEAA-8B6C-F127-16637D2AE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960416"/>
            <a:ext cx="2728332" cy="20462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6F9C217-7C50-0EA9-2B9B-9F3DEFDB0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8" y="736329"/>
            <a:ext cx="2728332" cy="2046249"/>
          </a:xfrm>
          <a:prstGeom prst="rect">
            <a:avLst/>
          </a:prstGeom>
        </p:spPr>
      </p:pic>
      <p:sp>
        <p:nvSpPr>
          <p:cNvPr id="3" name="Google Shape;754;p38">
            <a:extLst>
              <a:ext uri="{FF2B5EF4-FFF2-40B4-BE49-F238E27FC236}">
                <a16:creationId xmlns:a16="http://schemas.microsoft.com/office/drawing/2014/main" id="{24638A9F-E936-30EB-F824-EE3C590AF2D7}"/>
              </a:ext>
            </a:extLst>
          </p:cNvPr>
          <p:cNvSpPr txBox="1">
            <a:spLocks/>
          </p:cNvSpPr>
          <p:nvPr/>
        </p:nvSpPr>
        <p:spPr>
          <a:xfrm>
            <a:off x="2032970" y="2568491"/>
            <a:ext cx="1892988" cy="52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0.2</a:t>
            </a:r>
            <a: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秒一幀</a:t>
            </a:r>
            <a:b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5" name="Google Shape;754;p38">
            <a:extLst>
              <a:ext uri="{FF2B5EF4-FFF2-40B4-BE49-F238E27FC236}">
                <a16:creationId xmlns:a16="http://schemas.microsoft.com/office/drawing/2014/main" id="{53D9736F-63EA-191B-983C-97F67F3B8388}"/>
              </a:ext>
            </a:extLst>
          </p:cNvPr>
          <p:cNvSpPr txBox="1">
            <a:spLocks/>
          </p:cNvSpPr>
          <p:nvPr/>
        </p:nvSpPr>
        <p:spPr>
          <a:xfrm>
            <a:off x="5218042" y="2568491"/>
            <a:ext cx="1892988" cy="52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</a:t>
            </a:r>
            <a: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秒一幀</a:t>
            </a:r>
            <a:b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" name="Google Shape;754;p38">
            <a:extLst>
              <a:ext uri="{FF2B5EF4-FFF2-40B4-BE49-F238E27FC236}">
                <a16:creationId xmlns:a16="http://schemas.microsoft.com/office/drawing/2014/main" id="{DB6691CE-CEEA-E6AA-1427-B47BB812F16C}"/>
              </a:ext>
            </a:extLst>
          </p:cNvPr>
          <p:cNvSpPr txBox="1">
            <a:spLocks/>
          </p:cNvSpPr>
          <p:nvPr/>
        </p:nvSpPr>
        <p:spPr>
          <a:xfrm>
            <a:off x="2088462" y="4771856"/>
            <a:ext cx="1892988" cy="52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1.5</a:t>
            </a:r>
            <a: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秒一幀</a:t>
            </a:r>
            <a:b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9" name="Google Shape;754;p38">
            <a:extLst>
              <a:ext uri="{FF2B5EF4-FFF2-40B4-BE49-F238E27FC236}">
                <a16:creationId xmlns:a16="http://schemas.microsoft.com/office/drawing/2014/main" id="{A79469E0-9574-C8B1-4ADD-B20885B689DD}"/>
              </a:ext>
            </a:extLst>
          </p:cNvPr>
          <p:cNvSpPr txBox="1">
            <a:spLocks/>
          </p:cNvSpPr>
          <p:nvPr/>
        </p:nvSpPr>
        <p:spPr>
          <a:xfrm>
            <a:off x="5142714" y="4780213"/>
            <a:ext cx="2173768" cy="52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1.67</a:t>
            </a:r>
            <a: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秒一幀</a:t>
            </a:r>
            <a:br>
              <a:rPr lang="zh-TW" altLang="en-US" sz="2800" dirty="0">
                <a:solidFill>
                  <a:schemeClr val="accent4">
                    <a:lumMod val="10000"/>
                  </a:schemeClr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zh-TW" altLang="en-US" sz="2800" dirty="0">
              <a:solidFill>
                <a:schemeClr val="accent4">
                  <a:lumMod val="10000"/>
                </a:schemeClr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5722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78D0D-858C-B288-EE7B-D9C049DF3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DD967E5-AC72-5DC0-301C-FDA76AB4F0AA}"/>
              </a:ext>
            </a:extLst>
          </p:cNvPr>
          <p:cNvSpPr txBox="1"/>
          <p:nvPr/>
        </p:nvSpPr>
        <p:spPr>
          <a:xfrm>
            <a:off x="152400" y="103067"/>
            <a:ext cx="49149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 模擬初始位置偏移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43727E-5455-7B31-7B59-5334CD812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63" y="522249"/>
            <a:ext cx="3090747" cy="23180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8A05039-1726-1A9E-A7A9-4595F9D07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" y="579864"/>
            <a:ext cx="3090748" cy="23180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CA0608B-765C-8AE8-96EC-6579B8AFF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" y="2837985"/>
            <a:ext cx="3090747" cy="23180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AFC7A4E-FECE-ED25-4FF9-8C0EEFF36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64" y="2840309"/>
            <a:ext cx="3090746" cy="23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60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F3F1F-BB73-CFD7-813F-D90073CD4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EA69C84-DC0D-9F13-88BF-0DD3AAAFEF7A}"/>
              </a:ext>
            </a:extLst>
          </p:cNvPr>
          <p:cNvSpPr txBox="1"/>
          <p:nvPr/>
        </p:nvSpPr>
        <p:spPr>
          <a:xfrm>
            <a:off x="152400" y="103067"/>
            <a:ext cx="4914900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</a:pPr>
            <a:r>
              <a:rPr lang="zh-TW" altLang="en-US" sz="2600" b="1" dirty="0"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移動路徑模擬 模擬初始角度偏移</a:t>
            </a:r>
            <a:endParaRPr lang="en-US" altLang="zh-TW" sz="2600" b="1" dirty="0"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9769E2-52F9-A170-C93F-92763228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990850"/>
            <a:ext cx="2870201" cy="21526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08DC4BF-F06E-6EE7-B605-6DF4C37B1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2988526"/>
            <a:ext cx="2870201" cy="21526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791352A-A5A9-07A7-8C5D-EEF9B2930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57" y="732960"/>
            <a:ext cx="2863387" cy="214754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7D39CCE-BAF7-BEAA-07CB-1D4362C49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727849"/>
            <a:ext cx="2870202" cy="21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59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FE7D249-6E98-0A0D-4391-32B03B035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95073BFE-AEFA-F916-0F56-CE27045C82C9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endParaRPr lang="en-US" altLang="zh-TW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8AF7E819-BC05-38C1-17A2-F001515F28DD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10-06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0181035B-30C4-F46F-27E4-A384BC46112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913270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C7E138A-2286-ED99-702C-576CAF25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9875D979-476B-3035-F451-95E7B6088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1286365"/>
            <a:ext cx="7719600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搜尋三個藍牙模組的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RSSI(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接收訊號強度指示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)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利用三角定位法，計算車頭方位與人之間的距離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算出車輛移動速度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DD48813-0673-1D9E-746A-07008E2F7C7F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AE553A6E-3952-1320-278F-4828B03A74B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2D0EF584-4D5E-EF73-17CC-BC88A7D8BDB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9A39BDCC-68A6-A4D2-4D9E-E9DA8088529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2527A75-A75A-6926-DD76-096D29F8A34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DB130E2-3565-EA8D-7D6B-551A737AE8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332F3CA-2BD0-C4E9-DBBD-C5CF2E2632D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D4479C59-3F3C-3F14-C5E4-43AACC61086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14686AC7-56D7-DA09-26C0-713F49C69BF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D0FAEBE-23DC-929F-E8E6-D8D2C3071F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E697871B-85D8-C95D-E55B-6BCC9210354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85E86F8-2549-FE1E-F7C0-1D7284A3FF4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4594DAA3-4B07-D613-2A82-392387C375B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82082F2-5B02-2A3C-D295-E6C2D5363B4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73510F6C-6859-CE31-F4FB-549556C18D5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4297FAD-7838-2E37-47E5-ECF0D3C1076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FE6C1EF5-C427-BE55-1646-B8C9737531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84B35266-CEF8-A2E7-4F5B-64724979BE3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278D9F-A389-5F52-BAC9-1070E368C9E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A68BF14-D192-00C2-63DD-0DEDAE166C3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DC394D51-C689-D81A-301D-A98C00CBD52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1BA040B7-67BE-86B9-CC5C-5C4A3AB5811C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577415-D0FA-EA84-4DCB-C804987AE80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C11B4B5-20C1-23BF-B0FC-C8BCB9A0F2D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4CADF811-2E93-5E75-0D3E-B2605A48EC0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12F8554-0C72-9C5B-9A75-D86FAF5C11E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D0466F33-839F-6332-CD04-0B74C7612DD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9E11B8-3818-4627-0C25-B2ECF2934AB2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/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0091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EC95CC-FDF6-6261-2FD2-56736848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3BF6937-AE0D-890C-A5FF-3C5B0BD6E350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13E52D3-B034-732A-6728-DA8F8358BF4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EBCEEBE-CDF7-D34F-DD34-7E15B3DF08D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128EFE16-713C-D45C-41D3-346B2892696B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8C2F023-2D96-6721-A983-7E476026AB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144E32BE-DB1F-8C42-8349-042EBCFEDA2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99B56B-627A-1AC5-66DD-40CC872EA50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E8408E30-E90C-54C9-3933-DC189394B15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C106901-19E2-69FD-2DCF-2AC78E5A68F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A45B692-3E6D-F8A8-D156-E2CF7904DEB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2091013F-12BD-CDF4-F89B-BECB0ECC8C6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53634E25-B6F6-9834-9EFE-EA33FCAC454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E4AEFE74-ADBB-C793-A7B1-20C37F0CE08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205075F-911F-8422-DDF0-FB812A78492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3527C785-2B36-CB11-5A4A-1F962695516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59BA41E-4231-B641-B349-965E7E5F60D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05593BA-045D-F230-FD1B-FE8D14DE1AB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5C57A26-B519-DD42-5472-A8EE79CFB43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B53A940A-D3F3-7351-3EA0-BE736463859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DD9C24C-A97B-5558-0947-6FC09369D8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E3256B-C38A-EFA8-BD73-E0139FC761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7679479-068E-0960-5EB1-96D19EE605B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8005EC2-1690-1A96-8C2A-971B46B94D4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20CE92C-54D7-6190-4B3C-99433976E77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0CE0A8D-D5AA-C854-AB94-15DEB9CB75A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6464E7-A239-0E3E-A860-226DB6F9A0E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9C91706-6813-2CFD-9534-A451088D6EA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402B3B-138F-C3EB-E516-ECA2018DD06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/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/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𝑅𝑆𝑆𝐼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/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581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7BC2F4E-57F8-D2E3-C6CB-C4AACDAE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D71E5584-FE6D-7439-B7E1-366A2CBE4AFD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zh-TW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測試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13E61750-9D29-333F-0CFC-ED5D3FF71295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10-07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CF97FA3E-AD33-55B6-6391-09D8F6D39AEC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4574246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59A02C-1B57-5486-A080-DC1FE3057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40535053-2327-CA03-A696-B295AD19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645" b="51811"/>
          <a:stretch>
            <a:fillRect/>
          </a:stretch>
        </p:blipFill>
        <p:spPr>
          <a:xfrm>
            <a:off x="2370731" y="945026"/>
            <a:ext cx="4402537" cy="349522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0EC25B7-950C-1C13-5E25-2FC7E69AD26E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AC0C517B-72E3-C46C-081B-4195954C63F9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10A2315-B702-FD00-E040-D59FB43EB6E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FD835070-0238-3A51-66B9-584D6683151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5399A8A-3431-4CBE-EA78-F55AD2DD290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B2653A-3223-0254-728D-D8B37640894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82A8BDE-E732-6CB4-6F11-62E4A91BC72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38F5D1D7-145D-11A7-14AA-EA061B762CB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C3152C2-8263-7641-4783-4C8EF18DAA0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A677854-0B0C-3C6F-F1A3-A0F5C62750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154F120-AFFA-2A3A-5D9A-95BC66BBECE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67B43174-9A2F-0B01-1BC2-F047955C3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5B35C0D7-B473-D4B8-A119-ECE096E9E0D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675C178-543E-3AC2-4965-13747AC288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383FD2F-B09F-E809-2155-D885C7A3A59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820D5082-6539-8F0B-2A9B-128D8953B8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D9CD594-BB48-C756-4C96-4CAAA107935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45C03C7-C91F-E362-B93A-9292339AD54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394BFBED-F3EA-3537-3B3F-AB2491A6F7D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A137D46-B8A4-E3F8-3F9D-60195E5E98D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5B47278-80B5-B705-5695-C31FDB811D1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3071156-A89D-6051-5F14-99E73838D7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B6E712C-C57C-68DF-1878-52C9040A7AA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F5DB5B7-DBD2-218F-C2DB-4DBC979B4D7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DEE84A6A-1076-7256-7A14-4E6361F82CE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6B72E7E-0C16-9030-AFB9-4F16DA9F1E9D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DBEAE33-97FD-EE96-9D3F-BFD2CB0FC3A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8AD4412-47D3-5479-FB80-46EF32FB2A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99A44DC-5E90-8EE3-44B3-D524D7E3246E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F16C82AA-6283-4A4E-C197-745EF9A66480}"/>
              </a:ext>
            </a:extLst>
          </p:cNvPr>
          <p:cNvCxnSpPr>
            <a:cxnSpLocks/>
          </p:cNvCxnSpPr>
          <p:nvPr/>
        </p:nvCxnSpPr>
        <p:spPr>
          <a:xfrm>
            <a:off x="3732414" y="1252324"/>
            <a:ext cx="0" cy="2714107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60D9233-82AA-B510-20C1-6AFB6DD71801}"/>
              </a:ext>
            </a:extLst>
          </p:cNvPr>
          <p:cNvCxnSpPr>
            <a:cxnSpLocks/>
          </p:cNvCxnSpPr>
          <p:nvPr/>
        </p:nvCxnSpPr>
        <p:spPr>
          <a:xfrm>
            <a:off x="4574770" y="1252324"/>
            <a:ext cx="0" cy="2714107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6323F35-5E2A-516D-2EA5-E521EBEABB40}"/>
              </a:ext>
            </a:extLst>
          </p:cNvPr>
          <p:cNvCxnSpPr>
            <a:cxnSpLocks/>
          </p:cNvCxnSpPr>
          <p:nvPr/>
        </p:nvCxnSpPr>
        <p:spPr>
          <a:xfrm>
            <a:off x="5458690" y="1252323"/>
            <a:ext cx="0" cy="2714107"/>
          </a:xfrm>
          <a:prstGeom prst="line">
            <a:avLst/>
          </a:prstGeom>
          <a:ln w="25400">
            <a:solidFill>
              <a:schemeClr val="accent3">
                <a:shade val="95000"/>
                <a:satMod val="10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Google Shape;754;p38">
            <a:extLst>
              <a:ext uri="{FF2B5EF4-FFF2-40B4-BE49-F238E27FC236}">
                <a16:creationId xmlns:a16="http://schemas.microsoft.com/office/drawing/2014/main" id="{25DB273E-ACF9-859D-E7B0-E39336509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6875" y="1344000"/>
            <a:ext cx="1030778" cy="720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1400" dirty="0">
                <a:solidFill>
                  <a:sysClr val="windowText" lastClr="00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遠離車輛</a:t>
            </a:r>
            <a:br>
              <a:rPr lang="en-US" altLang="zh-TW" sz="1400" dirty="0">
                <a:solidFill>
                  <a:sysClr val="windowText" lastClr="0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1400" dirty="0">
              <a:solidFill>
                <a:sysClr val="windowText" lastClr="0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8" name="Google Shape;754;p38">
            <a:extLst>
              <a:ext uri="{FF2B5EF4-FFF2-40B4-BE49-F238E27FC236}">
                <a16:creationId xmlns:a16="http://schemas.microsoft.com/office/drawing/2014/main" id="{B7463B38-9B44-C454-6970-2A1B96FB5BDA}"/>
              </a:ext>
            </a:extLst>
          </p:cNvPr>
          <p:cNvSpPr txBox="1">
            <a:spLocks/>
          </p:cNvSpPr>
          <p:nvPr/>
        </p:nvSpPr>
        <p:spPr>
          <a:xfrm>
            <a:off x="5417126" y="1344001"/>
            <a:ext cx="1030778" cy="720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400" dirty="0">
                <a:solidFill>
                  <a:sysClr val="windowText" lastClr="00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靠近車輛</a:t>
            </a:r>
            <a:br>
              <a:rPr lang="en-US" altLang="zh-TW" sz="1400" dirty="0">
                <a:solidFill>
                  <a:sysClr val="windowText" lastClr="000000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1400" dirty="0">
              <a:solidFill>
                <a:sysClr val="windowText" lastClr="000000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72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CCF6782-49F5-C098-CFBE-B20A87CD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C61CAA-E8D7-BB85-D69E-BBA4C2D3824A}"/>
              </a:ext>
            </a:extLst>
          </p:cNvPr>
          <p:cNvSpPr>
            <a:spLocks noChangeAspect="1"/>
          </p:cNvSpPr>
          <p:nvPr/>
        </p:nvSpPr>
        <p:spPr>
          <a:xfrm>
            <a:off x="5054050" y="2891577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0CB6C58-3895-33E3-5759-E51B5903D204}"/>
              </a:ext>
            </a:extLst>
          </p:cNvPr>
          <p:cNvGrpSpPr/>
          <p:nvPr/>
        </p:nvGrpSpPr>
        <p:grpSpPr>
          <a:xfrm>
            <a:off x="2739540" y="145452"/>
            <a:ext cx="4533298" cy="1359428"/>
            <a:chOff x="2655826" y="205510"/>
            <a:chExt cx="4533298" cy="1359428"/>
          </a:xfrm>
        </p:grpSpPr>
        <p:grpSp>
          <p:nvGrpSpPr>
            <p:cNvPr id="61" name="Google Shape;1679;p42">
              <a:extLst>
                <a:ext uri="{FF2B5EF4-FFF2-40B4-BE49-F238E27FC236}">
                  <a16:creationId xmlns:a16="http://schemas.microsoft.com/office/drawing/2014/main" id="{52E7B4FE-6F35-9A88-EF70-1EA5B5EBCF6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725" name="Google Shape;1680;p42">
                <a:extLst>
                  <a:ext uri="{FF2B5EF4-FFF2-40B4-BE49-F238E27FC236}">
                    <a16:creationId xmlns:a16="http://schemas.microsoft.com/office/drawing/2014/main" id="{47A0D185-C89B-EBF1-C0D8-8CE89DE294C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81;p42">
                <a:extLst>
                  <a:ext uri="{FF2B5EF4-FFF2-40B4-BE49-F238E27FC236}">
                    <a16:creationId xmlns:a16="http://schemas.microsoft.com/office/drawing/2014/main" id="{E9408ACD-DA12-F549-9450-9FBF460084F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82;p42">
                <a:extLst>
                  <a:ext uri="{FF2B5EF4-FFF2-40B4-BE49-F238E27FC236}">
                    <a16:creationId xmlns:a16="http://schemas.microsoft.com/office/drawing/2014/main" id="{35A00D20-67C7-9897-19DC-A7AF03C0BC3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657;p42">
              <a:extLst>
                <a:ext uri="{FF2B5EF4-FFF2-40B4-BE49-F238E27FC236}">
                  <a16:creationId xmlns:a16="http://schemas.microsoft.com/office/drawing/2014/main" id="{3AB0E560-C6C5-70C1-F4EF-564BFD90E6A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04" name="Google Shape;1658;p42">
                <a:extLst>
                  <a:ext uri="{FF2B5EF4-FFF2-40B4-BE49-F238E27FC236}">
                    <a16:creationId xmlns:a16="http://schemas.microsoft.com/office/drawing/2014/main" id="{BD0B9CC5-7782-259A-7408-FBC9AB6787F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659;p42">
                <a:extLst>
                  <a:ext uri="{FF2B5EF4-FFF2-40B4-BE49-F238E27FC236}">
                    <a16:creationId xmlns:a16="http://schemas.microsoft.com/office/drawing/2014/main" id="{4D050C3C-60C3-A503-9421-0CB567FE62E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660;p42">
                <a:extLst>
                  <a:ext uri="{FF2B5EF4-FFF2-40B4-BE49-F238E27FC236}">
                    <a16:creationId xmlns:a16="http://schemas.microsoft.com/office/drawing/2014/main" id="{36DE3CE8-F842-1AC6-73EC-CA15C58AE3D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661;p42">
                <a:extLst>
                  <a:ext uri="{FF2B5EF4-FFF2-40B4-BE49-F238E27FC236}">
                    <a16:creationId xmlns:a16="http://schemas.microsoft.com/office/drawing/2014/main" id="{3ACCFFC4-0B52-3B6F-3EB2-DA587FA68D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662;p42">
                <a:extLst>
                  <a:ext uri="{FF2B5EF4-FFF2-40B4-BE49-F238E27FC236}">
                    <a16:creationId xmlns:a16="http://schemas.microsoft.com/office/drawing/2014/main" id="{0114016B-13D9-A543-C74F-7BD4E249F53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663;p42">
                <a:extLst>
                  <a:ext uri="{FF2B5EF4-FFF2-40B4-BE49-F238E27FC236}">
                    <a16:creationId xmlns:a16="http://schemas.microsoft.com/office/drawing/2014/main" id="{DE6EC127-EB2D-6632-CB54-6DB44185057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664;p42">
                <a:extLst>
                  <a:ext uri="{FF2B5EF4-FFF2-40B4-BE49-F238E27FC236}">
                    <a16:creationId xmlns:a16="http://schemas.microsoft.com/office/drawing/2014/main" id="{DB38D0EB-DEF9-66F2-2B90-7EDF4B1B6BF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665;p42">
                <a:extLst>
                  <a:ext uri="{FF2B5EF4-FFF2-40B4-BE49-F238E27FC236}">
                    <a16:creationId xmlns:a16="http://schemas.microsoft.com/office/drawing/2014/main" id="{BB8429DF-89BC-8F16-60EF-206A2BACE28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666;p42">
                <a:extLst>
                  <a:ext uri="{FF2B5EF4-FFF2-40B4-BE49-F238E27FC236}">
                    <a16:creationId xmlns:a16="http://schemas.microsoft.com/office/drawing/2014/main" id="{FABC3C32-FF97-AD2F-C2A5-78FD71A9892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667;p42">
                <a:extLst>
                  <a:ext uri="{FF2B5EF4-FFF2-40B4-BE49-F238E27FC236}">
                    <a16:creationId xmlns:a16="http://schemas.microsoft.com/office/drawing/2014/main" id="{E24DB61C-8E32-F948-5D71-145F1AF0817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668;p42">
                <a:extLst>
                  <a:ext uri="{FF2B5EF4-FFF2-40B4-BE49-F238E27FC236}">
                    <a16:creationId xmlns:a16="http://schemas.microsoft.com/office/drawing/2014/main" id="{AE14C6F0-6E9A-89EF-6EBE-6CFAE05DF81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669;p42">
                <a:extLst>
                  <a:ext uri="{FF2B5EF4-FFF2-40B4-BE49-F238E27FC236}">
                    <a16:creationId xmlns:a16="http://schemas.microsoft.com/office/drawing/2014/main" id="{C6D51FA7-E3C1-D831-8248-F27F6197D11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670;p42">
                <a:extLst>
                  <a:ext uri="{FF2B5EF4-FFF2-40B4-BE49-F238E27FC236}">
                    <a16:creationId xmlns:a16="http://schemas.microsoft.com/office/drawing/2014/main" id="{BA3E2517-21C6-1017-6451-33148B38F2F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671;p42">
                <a:extLst>
                  <a:ext uri="{FF2B5EF4-FFF2-40B4-BE49-F238E27FC236}">
                    <a16:creationId xmlns:a16="http://schemas.microsoft.com/office/drawing/2014/main" id="{4D3DCFA9-3B95-91D3-96E9-16F6A687DE8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72;p42">
                <a:extLst>
                  <a:ext uri="{FF2B5EF4-FFF2-40B4-BE49-F238E27FC236}">
                    <a16:creationId xmlns:a16="http://schemas.microsoft.com/office/drawing/2014/main" id="{A6B701A0-7E71-02DB-3141-232CC4BE5D4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73;p42">
                <a:extLst>
                  <a:ext uri="{FF2B5EF4-FFF2-40B4-BE49-F238E27FC236}">
                    <a16:creationId xmlns:a16="http://schemas.microsoft.com/office/drawing/2014/main" id="{B2B6923F-8EBD-BB62-FDAC-C7C529DF1D6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74;p42">
                <a:extLst>
                  <a:ext uri="{FF2B5EF4-FFF2-40B4-BE49-F238E27FC236}">
                    <a16:creationId xmlns:a16="http://schemas.microsoft.com/office/drawing/2014/main" id="{AEB101F9-F422-71EF-A3F8-489F00B728B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75;p42">
                <a:extLst>
                  <a:ext uri="{FF2B5EF4-FFF2-40B4-BE49-F238E27FC236}">
                    <a16:creationId xmlns:a16="http://schemas.microsoft.com/office/drawing/2014/main" id="{4F09884F-98C6-F248-B3C7-CDE592D0C2C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76;p42">
                <a:extLst>
                  <a:ext uri="{FF2B5EF4-FFF2-40B4-BE49-F238E27FC236}">
                    <a16:creationId xmlns:a16="http://schemas.microsoft.com/office/drawing/2014/main" id="{47548520-4415-2C33-B597-B2C22FE9EF8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77;p42">
                <a:extLst>
                  <a:ext uri="{FF2B5EF4-FFF2-40B4-BE49-F238E27FC236}">
                    <a16:creationId xmlns:a16="http://schemas.microsoft.com/office/drawing/2014/main" id="{1AB90EB7-5874-4705-C7DE-D08DC043B66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78;p42">
                <a:extLst>
                  <a:ext uri="{FF2B5EF4-FFF2-40B4-BE49-F238E27FC236}">
                    <a16:creationId xmlns:a16="http://schemas.microsoft.com/office/drawing/2014/main" id="{70A7D7C9-B0CE-6459-5B51-5DBE7DE3593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84;p31">
              <a:extLst>
                <a:ext uri="{FF2B5EF4-FFF2-40B4-BE49-F238E27FC236}">
                  <a16:creationId xmlns:a16="http://schemas.microsoft.com/office/drawing/2014/main" id="{73916A5D-65C3-E59D-29FF-5BE39221FC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167008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工作流程圖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4601D7F-426B-4DBE-19F6-1C5C54BA4D54}"/>
              </a:ext>
            </a:extLst>
          </p:cNvPr>
          <p:cNvSpPr>
            <a:spLocks noChangeAspect="1"/>
          </p:cNvSpPr>
          <p:nvPr/>
        </p:nvSpPr>
        <p:spPr>
          <a:xfrm>
            <a:off x="3919053" y="2062931"/>
            <a:ext cx="980938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#1</a:t>
            </a: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#2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#3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3089F-8FEB-C5D0-E81F-A6E5DED4A87B}"/>
              </a:ext>
            </a:extLst>
          </p:cNvPr>
          <p:cNvSpPr>
            <a:spLocks noChangeAspect="1"/>
          </p:cNvSpPr>
          <p:nvPr/>
        </p:nvSpPr>
        <p:spPr>
          <a:xfrm>
            <a:off x="3919053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#4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B9011F-B73C-B8DA-1E55-04E8BF403211}"/>
              </a:ext>
            </a:extLst>
          </p:cNvPr>
          <p:cNvSpPr>
            <a:spLocks noChangeAspect="1"/>
          </p:cNvSpPr>
          <p:nvPr/>
        </p:nvSpPr>
        <p:spPr>
          <a:xfrm>
            <a:off x="3919053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ESP32cam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437C6C-B910-5FEF-0538-39DD26E34FDA}"/>
              </a:ext>
            </a:extLst>
          </p:cNvPr>
          <p:cNvSpPr>
            <a:spLocks noChangeAspect="1"/>
          </p:cNvSpPr>
          <p:nvPr/>
        </p:nvSpPr>
        <p:spPr>
          <a:xfrm>
            <a:off x="5054050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OV2640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F7A70C-D7CA-B1A3-4E58-36B98BC7B12C}"/>
              </a:ext>
            </a:extLst>
          </p:cNvPr>
          <p:cNvSpPr>
            <a:spLocks noChangeAspect="1"/>
          </p:cNvSpPr>
          <p:nvPr/>
        </p:nvSpPr>
        <p:spPr>
          <a:xfrm>
            <a:off x="6189047" y="2891576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 #1</a:t>
            </a: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 #2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1E4DA9-8DF4-3DA2-EAA4-C8204168EA41}"/>
              </a:ext>
            </a:extLst>
          </p:cNvPr>
          <p:cNvSpPr>
            <a:spLocks noChangeAspect="1"/>
          </p:cNvSpPr>
          <p:nvPr/>
        </p:nvSpPr>
        <p:spPr>
          <a:xfrm>
            <a:off x="7324042" y="2811861"/>
            <a:ext cx="1227765" cy="7570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#FR</a:t>
            </a: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#FL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#RR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 #RL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E453ED1-FA6A-E195-EE45-D6770E5F03D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097731" y="3190366"/>
            <a:ext cx="226311" cy="4105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99A9ACB-BF29-8D99-9BC4-595BFEC2F5EC}"/>
              </a:ext>
            </a:extLst>
          </p:cNvPr>
          <p:cNvCxnSpPr>
            <a:cxnSpLocks/>
          </p:cNvCxnSpPr>
          <p:nvPr/>
        </p:nvCxnSpPr>
        <p:spPr>
          <a:xfrm flipH="1">
            <a:off x="4827243" y="4014953"/>
            <a:ext cx="226807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75C93E1-2DD7-193D-FCE3-7C04D415FB7D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5962734" y="3194471"/>
            <a:ext cx="226313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570937D-3B53-DEF4-604D-276D85A64ACD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27737" y="3190369"/>
            <a:ext cx="226313" cy="410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F30FBF8-77E4-4BCF-04E3-B1B6BA57A108}"/>
              </a:ext>
            </a:extLst>
          </p:cNvPr>
          <p:cNvSpPr>
            <a:spLocks noChangeAspect="1"/>
          </p:cNvSpPr>
          <p:nvPr/>
        </p:nvSpPr>
        <p:spPr>
          <a:xfrm>
            <a:off x="1707778" y="2887473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MacBook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6161133-3406-6E58-A130-CC5C98C9C186}"/>
              </a:ext>
            </a:extLst>
          </p:cNvPr>
          <p:cNvSpPr/>
          <p:nvPr/>
        </p:nvSpPr>
        <p:spPr>
          <a:xfrm>
            <a:off x="3733101" y="1839650"/>
            <a:ext cx="5099733" cy="2716458"/>
          </a:xfrm>
          <a:prstGeom prst="rect">
            <a:avLst/>
          </a:prstGeom>
          <a:noFill/>
          <a:ln w="25400">
            <a:solidFill>
              <a:schemeClr val="accent4">
                <a:alpha val="53552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99E9D54-7016-8241-FE6C-831E67FC8993}"/>
              </a:ext>
            </a:extLst>
          </p:cNvPr>
          <p:cNvSpPr txBox="1"/>
          <p:nvPr/>
        </p:nvSpPr>
        <p:spPr>
          <a:xfrm>
            <a:off x="6379685" y="2089923"/>
            <a:ext cx="1227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tabLst/>
              <a:defRPr/>
            </a:pPr>
            <a:r>
              <a:rPr lang="zh-TW" altLang="en-US" sz="3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  <a:sym typeface="Fira Sans Condensed Light"/>
              </a:rPr>
              <a:t>車輛</a:t>
            </a:r>
            <a:endParaRPr lang="zh-TW" altLang="en-US" sz="3600" b="0" i="0" u="none" strike="noStrike" cap="none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  <a:sym typeface="Fira Sans Condensed Light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3DC0A5F-A446-483D-42E3-F726F5FC9E42}"/>
              </a:ext>
            </a:extLst>
          </p:cNvPr>
          <p:cNvCxnSpPr>
            <a:cxnSpLocks/>
            <a:stCxn id="42" idx="3"/>
            <a:endCxn id="7" idx="1"/>
          </p:cNvCxnSpPr>
          <p:nvPr/>
        </p:nvCxnSpPr>
        <p:spPr>
          <a:xfrm>
            <a:off x="2616462" y="3190368"/>
            <a:ext cx="1302591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A29071-F342-7802-8400-AFE047975BED}"/>
              </a:ext>
            </a:extLst>
          </p:cNvPr>
          <p:cNvSpPr txBox="1"/>
          <p:nvPr/>
        </p:nvSpPr>
        <p:spPr>
          <a:xfrm>
            <a:off x="3005075" y="3197879"/>
            <a:ext cx="441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</a:t>
            </a:r>
          </a:p>
        </p:txBody>
      </p:sp>
      <p:sp>
        <p:nvSpPr>
          <p:cNvPr id="730" name="文字方塊 729">
            <a:extLst>
              <a:ext uri="{FF2B5EF4-FFF2-40B4-BE49-F238E27FC236}">
                <a16:creationId xmlns:a16="http://schemas.microsoft.com/office/drawing/2014/main" id="{452881CC-7FF0-E1C8-0C60-1B48E80C259B}"/>
              </a:ext>
            </a:extLst>
          </p:cNvPr>
          <p:cNvSpPr txBox="1"/>
          <p:nvPr/>
        </p:nvSpPr>
        <p:spPr>
          <a:xfrm>
            <a:off x="2648827" y="2951658"/>
            <a:ext cx="112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</a:p>
        </p:txBody>
      </p:sp>
      <p:cxnSp>
        <p:nvCxnSpPr>
          <p:cNvPr id="731" name="直線箭頭接點 730">
            <a:extLst>
              <a:ext uri="{FF2B5EF4-FFF2-40B4-BE49-F238E27FC236}">
                <a16:creationId xmlns:a16="http://schemas.microsoft.com/office/drawing/2014/main" id="{1979C997-FAC3-CB11-C32A-57860768F98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6462" y="3500772"/>
            <a:ext cx="1302591" cy="51669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文字方塊 734">
            <a:extLst>
              <a:ext uri="{FF2B5EF4-FFF2-40B4-BE49-F238E27FC236}">
                <a16:creationId xmlns:a16="http://schemas.microsoft.com/office/drawing/2014/main" id="{C65A76F1-374C-9B38-9DA4-BE68C548ED8E}"/>
              </a:ext>
            </a:extLst>
          </p:cNvPr>
          <p:cNvSpPr txBox="1"/>
          <p:nvPr/>
        </p:nvSpPr>
        <p:spPr>
          <a:xfrm>
            <a:off x="2787861" y="3709629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36" name="文字方塊 735">
            <a:extLst>
              <a:ext uri="{FF2B5EF4-FFF2-40B4-BE49-F238E27FC236}">
                <a16:creationId xmlns:a16="http://schemas.microsoft.com/office/drawing/2014/main" id="{77EFC0CB-EA32-5B12-BB90-4E7049D09214}"/>
              </a:ext>
            </a:extLst>
          </p:cNvPr>
          <p:cNvSpPr txBox="1"/>
          <p:nvPr/>
        </p:nvSpPr>
        <p:spPr>
          <a:xfrm>
            <a:off x="3080172" y="3502408"/>
            <a:ext cx="463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cxnSp>
        <p:nvCxnSpPr>
          <p:cNvPr id="737" name="直線箭頭接點 736">
            <a:extLst>
              <a:ext uri="{FF2B5EF4-FFF2-40B4-BE49-F238E27FC236}">
                <a16:creationId xmlns:a16="http://schemas.microsoft.com/office/drawing/2014/main" id="{679A3663-0AEE-8167-FD8D-3EF3B745222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16462" y="2365826"/>
            <a:ext cx="1302591" cy="521646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文字方塊 740">
            <a:extLst>
              <a:ext uri="{FF2B5EF4-FFF2-40B4-BE49-F238E27FC236}">
                <a16:creationId xmlns:a16="http://schemas.microsoft.com/office/drawing/2014/main" id="{1DD63A2F-30CE-84F9-5BF0-F11505215B54}"/>
              </a:ext>
            </a:extLst>
          </p:cNvPr>
          <p:cNvSpPr txBox="1"/>
          <p:nvPr/>
        </p:nvSpPr>
        <p:spPr>
          <a:xfrm>
            <a:off x="2713427" y="2325529"/>
            <a:ext cx="99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搜索藍牙訊號</a:t>
            </a:r>
          </a:p>
        </p:txBody>
      </p:sp>
      <p:sp>
        <p:nvSpPr>
          <p:cNvPr id="742" name="矩形 741">
            <a:extLst>
              <a:ext uri="{FF2B5EF4-FFF2-40B4-BE49-F238E27FC236}">
                <a16:creationId xmlns:a16="http://schemas.microsoft.com/office/drawing/2014/main" id="{75F6ADC9-3CA5-7413-00EE-E5FE4309BF3C}"/>
              </a:ext>
            </a:extLst>
          </p:cNvPr>
          <p:cNvSpPr>
            <a:spLocks noChangeAspect="1"/>
          </p:cNvSpPr>
          <p:nvPr/>
        </p:nvSpPr>
        <p:spPr>
          <a:xfrm>
            <a:off x="393896" y="2887472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</a:t>
            </a:r>
          </a:p>
        </p:txBody>
      </p:sp>
      <p:cxnSp>
        <p:nvCxnSpPr>
          <p:cNvPr id="743" name="直線箭頭接點 742">
            <a:extLst>
              <a:ext uri="{FF2B5EF4-FFF2-40B4-BE49-F238E27FC236}">
                <a16:creationId xmlns:a16="http://schemas.microsoft.com/office/drawing/2014/main" id="{6E66E0AD-E814-6A21-8C25-95B9B9FE2A41}"/>
              </a:ext>
            </a:extLst>
          </p:cNvPr>
          <p:cNvCxnSpPr>
            <a:cxnSpLocks/>
            <a:stCxn id="742" idx="3"/>
            <a:endCxn id="42" idx="1"/>
          </p:cNvCxnSpPr>
          <p:nvPr/>
        </p:nvCxnSpPr>
        <p:spPr>
          <a:xfrm>
            <a:off x="1302580" y="3190367"/>
            <a:ext cx="405198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BDA9704-B7DE-7A21-A273-784ABEF32D30}"/>
              </a:ext>
            </a:extLst>
          </p:cNvPr>
          <p:cNvSpPr>
            <a:spLocks noChangeAspect="1"/>
          </p:cNvSpPr>
          <p:nvPr/>
        </p:nvSpPr>
        <p:spPr>
          <a:xfrm>
            <a:off x="1707778" y="393335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手機</a:t>
            </a: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01E647A8-017F-B055-9EE2-4225D57EEDAE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V="1">
            <a:off x="2162120" y="3493262"/>
            <a:ext cx="0" cy="440092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89EEC0-10EE-2478-9BF6-ADF0FB9A338E}"/>
              </a:ext>
            </a:extLst>
          </p:cNvPr>
          <p:cNvSpPr txBox="1"/>
          <p:nvPr/>
        </p:nvSpPr>
        <p:spPr>
          <a:xfrm>
            <a:off x="2113522" y="3655042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05973F9-2B50-5920-1D2F-A0906CCBEFC4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2616462" y="4017465"/>
            <a:ext cx="1302591" cy="218784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07CCD62-2739-15D6-860D-36700EA13831}"/>
              </a:ext>
            </a:extLst>
          </p:cNvPr>
          <p:cNvSpPr txBox="1"/>
          <p:nvPr/>
        </p:nvSpPr>
        <p:spPr>
          <a:xfrm>
            <a:off x="2980236" y="4170618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16EA199-6146-E2AB-BCDD-CFD453945AE1}"/>
              </a:ext>
            </a:extLst>
          </p:cNvPr>
          <p:cNvSpPr txBox="1"/>
          <p:nvPr/>
        </p:nvSpPr>
        <p:spPr>
          <a:xfrm>
            <a:off x="1273057" y="2961442"/>
            <a:ext cx="441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</a:t>
            </a:r>
          </a:p>
        </p:txBody>
      </p:sp>
    </p:spTree>
    <p:extLst>
      <p:ext uri="{BB962C8B-B14F-4D97-AF65-F5344CB8AC3E}">
        <p14:creationId xmlns:p14="http://schemas.microsoft.com/office/powerpoint/2010/main" val="12825929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BD54434-DB7E-7723-5C90-06EA94CA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D7F6B18-21CC-C480-59BD-6E308161D737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DC03911A-55AF-E6AA-F9CD-D3DB25E9DFB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B13B4180-558D-1D00-7B7D-EC90891FF21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068D762-BC19-C5C5-C614-D07CA8F1343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E95186A4-9CDA-D630-76DB-96CE138CA89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7380DF8-5578-8B70-E85B-B4E63ACBBEF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678FA2B-C790-7CFB-5F78-2AAD93198AC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B1A67D2-4539-B4FB-CECF-0301A3F628B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45ED6327-C25D-2402-B20A-951C540290D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D184377-DF7D-9CD8-2F11-4861799FE04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B7A8B467-D5A7-AC5A-FF0F-007E889FDB2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57102607-2989-6AA7-54C5-BF55C8DA6E2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F27FA270-9B8A-7961-D744-B2074C2D40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B4A39C5D-0B13-3707-AF50-2D6B09B91E3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C7012E66-6C09-EE1D-B74F-C55FE25B1E1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DE22D0F3-492C-01A2-D6E3-71D52D8F22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A51199CB-33C4-4836-AF73-5B73DA2E63E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0ED81FB4-7334-E01F-FD3B-B9CF5D2E0EA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F55D7888-1D3D-B390-AE25-10ABA2FC918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9B946F4-D6AC-BBE8-CD6F-04890099C626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96B44FC-C4E7-749C-7DD9-DDC2A8F9425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4E91725-AC51-06AA-EB86-EB647EBCB17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C05ED499-A14C-E6A2-D9DF-FF9DFBEF51D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19C3A802-43E1-DEDB-9CC5-FCC6EC63F4C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47CACAB-B77A-A0A1-5751-7B57B9D81C6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387FC8B2-EAFF-CBE7-9636-94898E8ECF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F4B1AAA-7167-3A8A-F714-BA49671871A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3F4C0DCD-5A8B-54A4-F480-CE4D8058AE0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濾波測試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CB6D4EA-B6AD-FD01-5203-BD59E98D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08" y="1306760"/>
            <a:ext cx="6526712" cy="3586592"/>
          </a:xfrm>
          <a:prstGeom prst="rect">
            <a:avLst/>
          </a:prstGeom>
        </p:spPr>
      </p:pic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7288604-854F-6730-81FC-5D3A4A296D48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754;p38">
            <a:extLst>
              <a:ext uri="{FF2B5EF4-FFF2-40B4-BE49-F238E27FC236}">
                <a16:creationId xmlns:a16="http://schemas.microsoft.com/office/drawing/2014/main" id="{78C94F1E-0F94-2DD6-BB25-8CE5578E4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5388" y="2175388"/>
            <a:ext cx="2839065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測試並觀察五種</a:t>
            </a:r>
            <a:r>
              <a:rPr lang="en-US" altLang="zh-TW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濾波</a:t>
            </a: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方式</a:t>
            </a:r>
            <a: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：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指數移動濾波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平均移動濾波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中位數</a:t>
            </a:r>
            <a:r>
              <a:rPr lang="en-US" altLang="zh-TW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濾波</a:t>
            </a: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限幅</a:t>
            </a:r>
            <a:r>
              <a:rPr lang="en-US" altLang="zh-TW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濾波</a:t>
            </a: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卡曼濾波</a:t>
            </a: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br>
              <a:rPr lang="en-US" altLang="zh-TW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最後選用卡曼濾波進行處理</a:t>
            </a:r>
            <a:endParaRPr lang="en-US" sz="1400" dirty="0">
              <a:solidFill>
                <a:schemeClr val="tx2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213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800CF3B-7443-6C2E-FDD6-5866EF3DD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FF75B77-6FE7-731C-FBF8-B857639C8499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B58EC0A-3DA9-10E6-6E3B-B6D2F461C6D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1E2F2936-14DE-8D73-7507-3114C731A22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91D0CD0F-013E-45DC-A474-F8B2CA8D3F7D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4324DFF6-BBAE-FEB6-7D7B-52D43FEAC75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9459918-529F-7778-3AA1-91A65E23801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CA44A43-4988-3697-49F3-A1B3F012E301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19EE1F33-DC9C-AF83-780B-1F50971DEE8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52EC5A31-490F-F382-8D10-B549AC3CE16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37F2F88B-3D30-E64C-FD29-F4048D24D1B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67E143C2-DCD1-CC24-FA46-95123E445DB2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5FD1FB2-DFE6-1349-26F5-69CA17BDC3D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21BB6B0E-98AD-906B-639C-0B99B415904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54739F8A-3331-FC24-E1CA-F3A8A00FD38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C08FF78-DD91-9DFE-5788-96301908C10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74D8E7A-73BB-42E0-17CB-3AB690D9BC9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B71E059-77EF-565C-A6AB-437F3303866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2B31088-FD5D-10B7-4077-2EC81F50478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3E417E97-6DF2-2664-CD15-3F83FD0BCF7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CCBCD54-7868-3997-4AF6-75CF0F20C14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8243F771-5803-513F-E537-1D54F6CB826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FEBB292-EFB2-D8B6-D794-45E738E4B27C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58611AF9-1EE6-9843-4A6B-79A298C2C8A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CB24F7D8-C486-37DC-3FD8-43D08E4848F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3415762-4F03-7885-B8B1-DD08619F847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E13E501-E7C6-3E71-632B-DC86AAAC2F8D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9F4DDBC9-283B-D659-BFD2-B76F3A190E5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BF0840E0-AF96-FE49-403F-770EE67C8FE5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濾波測試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783EB9A-576B-F053-F276-02DC9A219D85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0C7A0914-B094-04D6-994C-A35FE31B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8" y="1571226"/>
            <a:ext cx="6390331" cy="2691423"/>
          </a:xfrm>
          <a:prstGeom prst="rect">
            <a:avLst/>
          </a:prstGeom>
        </p:spPr>
      </p:pic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988778B9-927A-6A8C-6254-51D65F3FA4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26285" y="2013156"/>
            <a:ext cx="2839065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三個訊號源遠離與靠近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之RSSI值</a:t>
            </a:r>
            <a:endParaRPr lang="en-US" sz="1400" dirty="0">
              <a:solidFill>
                <a:schemeClr val="tx2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05377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C13A3F8-9422-E439-EF2D-07E0BC1C5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A2FA9B43-118F-4D0B-E226-46FC309D8726}"/>
              </a:ext>
            </a:extLst>
          </p:cNvPr>
          <p:cNvGrpSpPr/>
          <p:nvPr/>
        </p:nvGrpSpPr>
        <p:grpSpPr>
          <a:xfrm>
            <a:off x="646773" y="0"/>
            <a:ext cx="5355016" cy="1359428"/>
            <a:chOff x="2655826" y="205510"/>
            <a:chExt cx="53550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F57D5546-B770-71BA-1103-EDC8C509CF37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004D41D-CCBE-AF1A-18FB-196CEBC478F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D2DB0BA-CDCB-31B5-EAAE-D2B88C59027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443507BC-2B24-F8F5-20D5-751EDE58DB8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93B267E3-7057-DF20-EA8E-4583155EB6D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72984B0E-77A7-A5D1-747C-090F9B59378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BFAA04CE-DCED-E931-35AD-01447BF7DE4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97BB440-BE79-F01B-A5D7-D41C087BA6C1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A64A242-C0DC-7DD4-B352-7D33BEFEEBA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137A4FFE-7EC5-5F05-7CB4-AA83FB0950B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07319203-508A-11FF-2BAD-F35AAE79EEE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B4217C1-A03D-91E0-99E7-D4C1631AF7A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C5F8874B-B938-71B9-EBC2-1130233B264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B6878AD-3CFD-5DA7-AEA6-00AB62C0541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03A9B3D-AD2B-FF40-51DF-DD7F97B9B1A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F4FC97C-2B9A-E593-0484-83B3CBB94C3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44E68586-750E-6D57-3E1D-C9713901889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BDC0EEBC-EBD5-B290-4D2D-7F928E7D6CF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4447074-6295-FDDA-9DF9-26F18615AC4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F71F1FE-C021-1048-4A23-4D334C7D492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AAF19360-6279-6892-B1E7-FA7F5FA2C34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EAC7127-F5F9-9E80-EA5D-090873CB490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D9CF13E7-6D01-4C50-E04B-2F6D61813E9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09D199C-9BA5-5A43-4844-1B785085A31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37AB2A54-3C59-5CC4-433A-24AB0C2B894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E5E3ED7A-3EE1-C770-47A9-BF36D7359C04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D9DE8713-762B-8A6C-6119-D00F7A4DDE8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9887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-US" altLang="zh-TW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濾波測試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99DF0C0-8555-98FC-7BAB-6D2E26E70A92}"/>
              </a:ext>
            </a:extLst>
          </p:cNvPr>
          <p:cNvCxnSpPr/>
          <p:nvPr/>
        </p:nvCxnSpPr>
        <p:spPr>
          <a:xfrm>
            <a:off x="5852160" y="333595"/>
            <a:ext cx="0" cy="6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>
            <a:extLst>
              <a:ext uri="{FF2B5EF4-FFF2-40B4-BE49-F238E27FC236}">
                <a16:creationId xmlns:a16="http://schemas.microsoft.com/office/drawing/2014/main" id="{A570FC74-17BE-9881-3E0B-BD60F0B9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1" y="1265858"/>
            <a:ext cx="6910309" cy="3367840"/>
          </a:xfrm>
          <a:prstGeom prst="rect">
            <a:avLst/>
          </a:prstGeom>
        </p:spPr>
      </p:pic>
      <p:sp>
        <p:nvSpPr>
          <p:cNvPr id="44" name="Google Shape;754;p38">
            <a:extLst>
              <a:ext uri="{FF2B5EF4-FFF2-40B4-BE49-F238E27FC236}">
                <a16:creationId xmlns:a16="http://schemas.microsoft.com/office/drawing/2014/main" id="{02C7A58F-21E9-0A1C-863C-4D5C1D5B7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0410" y="1961537"/>
            <a:ext cx="2839065" cy="1677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三個訊號源保持固定距離</a:t>
            </a:r>
            <a:br>
              <a:rPr lang="en-US" sz="1400" dirty="0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1400" dirty="0" err="1">
                <a:solidFill>
                  <a:schemeClr val="tx2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之RSSI值</a:t>
            </a:r>
            <a:endParaRPr lang="en-US" sz="1400" dirty="0">
              <a:solidFill>
                <a:schemeClr val="tx2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95605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E28ED34-DB2D-1B39-EFDB-3B185EEA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7117142A-BFFC-EF3B-E4DA-DA90BF7EB077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麥克納姆輪控制演算法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03B9C751-F009-3D11-6298-8DAD073E57FC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8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E8BA223F-48A6-2F07-9DA6-6D3195E3E6AE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339459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625CE20B-5717-5BEF-B31B-28AFA777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347E647-92E2-A771-AC4C-2AB23E3AA421}"/>
              </a:ext>
            </a:extLst>
          </p:cNvPr>
          <p:cNvGrpSpPr/>
          <p:nvPr/>
        </p:nvGrpSpPr>
        <p:grpSpPr>
          <a:xfrm>
            <a:off x="919964" y="56279"/>
            <a:ext cx="7304071" cy="1359428"/>
            <a:chOff x="2655826" y="205510"/>
            <a:chExt cx="7304071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132610B-9D02-C333-45BB-87016DA25D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0873AA4-8F46-5CD9-ABE9-0558812C596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4F0BD11A-3E14-CABD-D31F-6BD4058E568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3CFB8E5B-34E4-226F-A59C-7D26295015EA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EBE3955-1847-EC6D-5294-4E610A8BCAC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7E21372-85E3-3795-ECB8-E7A5D5DB752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786BBA5-0A9A-4D88-C721-E4ADE9146C1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DC971AE5-7B84-5B3F-8BF1-198086C55E9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702AB1F-A2D9-0FC0-D15A-EE280C0396D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5EEAD59-6589-3377-0CBD-E09BF3146B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E557F577-50C5-67FF-6B9E-2C23A3087E5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F0A3B349-6144-2261-3325-0FF9CC0B89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FB3AD9E-E595-CF4C-9FA9-88A0DBC4149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BD2E54F-B44E-8F5E-F1CD-9AD2E7CF543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EEAD27D9-5CE9-C726-E5F4-96200ADFF92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EED687C-36EF-9DD2-7E72-A344A5F23C6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33DA6644-1B46-CEDF-2613-88D20E86B67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53533957-57C7-2590-C68A-07AF570DD9D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095DBB3-C9C8-2B30-64B2-8B1AF685B72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0BCB1B06-D0BA-6772-E1B6-33B6EE5B5EE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2086B0A-B958-97FE-7111-653EDD9A26C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33162B8-8A8B-698D-8C92-DF563E5BAD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E849B667-3810-7C62-303B-FFC91F44AC6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D725226-C5AC-0D81-BFA5-2B7F3B02EBC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6EFFAA4-018A-F83A-BEEA-6904D67202E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43EE1548-15C2-16D7-C1FA-8F197FAB152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CAA4751-DC7A-4827-8E97-C7A25149935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93778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麥克納姆輪控制演算法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/>
              <p:nvPr/>
            </p:nvSpPr>
            <p:spPr>
              <a:xfrm>
                <a:off x="3283061" y="1523268"/>
                <a:ext cx="3535776" cy="124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61" y="1523268"/>
                <a:ext cx="3535776" cy="124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/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𝑀𝐴𝑋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D6A7C854-1F64-35AB-0869-12E96544895A}"/>
              </a:ext>
            </a:extLst>
          </p:cNvPr>
          <p:cNvSpPr txBox="1"/>
          <p:nvPr/>
        </p:nvSpPr>
        <p:spPr>
          <a:xfrm>
            <a:off x="7658014" y="2147092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2"/>
                </a:solidFill>
              </a:rPr>
              <a:t>R: </a:t>
            </a:r>
            <a:r>
              <a:rPr kumimoji="1" lang="zh-TW" altLang="en-US" dirty="0">
                <a:solidFill>
                  <a:schemeClr val="tx2"/>
                </a:solidFill>
              </a:rPr>
              <a:t>旋轉半徑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AA0E67-3BC6-A068-E497-CD60F108B512}"/>
              </a:ext>
            </a:extLst>
          </p:cNvPr>
          <p:cNvSpPr txBox="1"/>
          <p:nvPr/>
        </p:nvSpPr>
        <p:spPr>
          <a:xfrm>
            <a:off x="7693279" y="2429509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2"/>
                </a:solidFill>
              </a:rPr>
              <a:t>r: </a:t>
            </a:r>
            <a:r>
              <a:rPr kumimoji="1" lang="zh-TW" altLang="en-US" dirty="0">
                <a:solidFill>
                  <a:schemeClr val="tx2"/>
                </a:solidFill>
              </a:rPr>
              <a:t>車輪半徑</a:t>
            </a:r>
          </a:p>
        </p:txBody>
      </p:sp>
    </p:spTree>
    <p:extLst>
      <p:ext uri="{BB962C8B-B14F-4D97-AF65-F5344CB8AC3E}">
        <p14:creationId xmlns:p14="http://schemas.microsoft.com/office/powerpoint/2010/main" val="12366335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602C581-E7C2-4630-35B0-A2B82AD10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D71C1528-EB68-5676-25EF-090F24593032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C16A1476-D853-3786-0733-BAC159C0934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10-09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A7EF95D9-3FF1-1F2F-15F5-25A254F0E3B2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72327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CA9B5AC-A4CF-45FA-7BD8-A7DCA3C1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0DBA89C1-5E73-FADD-1610-DDB294C55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2159959"/>
            <a:ext cx="7719600" cy="704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GitHub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https://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github.com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PrinceLego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Mechatronics_Integration.git</a:t>
            </a:r>
            <a:endParaRPr lang="en-US" sz="1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587719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10982</TotalTime>
  <Words>2474</Words>
  <Application>Microsoft Macintosh PowerPoint</Application>
  <PresentationFormat>如螢幕大小 (16:9)</PresentationFormat>
  <Paragraphs>802</Paragraphs>
  <Slides>96</Slides>
  <Notes>91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3" baseType="lpstr">
      <vt:lpstr>Microsoft JhengHei</vt:lpstr>
      <vt:lpstr>Noto Sans T Chinese Bold</vt:lpstr>
      <vt:lpstr>Cambria Math</vt:lpstr>
      <vt:lpstr>Josefin Slab</vt:lpstr>
      <vt:lpstr>PingFang TC</vt:lpstr>
      <vt:lpstr>SoukouMincho</vt:lpstr>
      <vt:lpstr>Ai Tech Agency by Slidesgo</vt:lpstr>
      <vt:lpstr>PowerPoint 簡報</vt:lpstr>
      <vt:lpstr>PowerPoint 簡報</vt:lpstr>
      <vt:lpstr>PowerPoint 簡報</vt:lpstr>
      <vt:lpstr>整體功能</vt:lpstr>
      <vt:lpstr>設計目標：  利用麥克納姆輪 設計多功能自走車 包含影像循線、自動跟隨、手把控制 等多種模式</vt:lpstr>
      <vt:lpstr>影像循線： 利用影像偵測結合模糊邏輯控制，進行循線  自動跟隨： 偵測藍牙訊號強度，讓車輛跟隨著人  手把控制： 利用PS5手把控制車輛</vt:lpstr>
      <vt:lpstr>1.完成車輛控制程式架構 2.成功使用PS5手把控制全向移動車輛 3.影像偵測與循線演算法模擬 4.藍牙訊號分析 </vt:lpstr>
      <vt:lpstr>車體結構</vt:lpstr>
      <vt:lpstr>PowerPoint 簡報</vt:lpstr>
      <vt:lpstr>PowerPoint 簡報</vt:lpstr>
      <vt:lpstr>側視圖</vt:lpstr>
      <vt:lpstr>PowerPoint 簡報</vt:lpstr>
      <vt:lpstr>控制器</vt:lpstr>
      <vt:lpstr>PowerPoint 簡報</vt:lpstr>
      <vt:lpstr>致動器</vt:lpstr>
      <vt:lpstr>PowerPoint 簡報</vt:lpstr>
      <vt:lpstr>感測器</vt:lpstr>
      <vt:lpstr>PowerPoint 簡報</vt:lpstr>
      <vt:lpstr>人機界面</vt:lpstr>
      <vt:lpstr>使用PS5手把切換各模式 並於個人電腦終端機中監控 </vt:lpstr>
      <vt:lpstr>PowerPoint 簡報</vt:lpstr>
      <vt:lpstr>程式設計</vt:lpstr>
      <vt:lpstr>系統採用異步處理架構 搭配中斷的驅動機制 切換各種運行模式 掃描間隔為0.2秒 </vt:lpstr>
      <vt:lpstr>PowerPoint 簡報</vt:lpstr>
      <vt:lpstr>測試</vt:lpstr>
      <vt:lpstr>手把控制模式</vt:lpstr>
      <vt:lpstr>電腦利用藍牙 成功傳遞L298n的控制訊號 </vt:lpstr>
      <vt:lpstr>PowerPoint 簡報</vt:lpstr>
      <vt:lpstr>PowerPoint 簡報</vt:lpstr>
      <vt:lpstr>PowerPoint 簡報</vt:lpstr>
      <vt:lpstr>影像循線模式</vt:lpstr>
      <vt:lpstr>成功拍攝並顯示監控影像 進行偵測與模糊控制 </vt:lpstr>
      <vt:lpstr>直線</vt:lpstr>
      <vt:lpstr>PowerPoint 簡報</vt:lpstr>
      <vt:lpstr>52.2秒跑完一圈 </vt:lpstr>
      <vt:lpstr>自動跟隨模式</vt:lpstr>
      <vt:lpstr>完成利用電腦即時搜尋藍牙 與RSSI濾波處理</vt:lpstr>
      <vt:lpstr>三個訊號源保持固定距離與角度之RSSI值  經卡曼濾波後 以三角定位算出車輛角度</vt:lpstr>
      <vt:lpstr>研究進度與花費</vt:lpstr>
      <vt:lpstr>PowerPoint 簡報</vt:lpstr>
      <vt:lpstr>調整輪數的參數 尚未調整完成  目前無法有效將目標速度 轉換ＰＷＭ為訊號</vt:lpstr>
      <vt:lpstr>2844元</vt:lpstr>
      <vt:lpstr>THANK!</vt:lpstr>
      <vt:lpstr>Appendix</vt:lpstr>
      <vt:lpstr>PowerPoint 簡報</vt:lpstr>
      <vt:lpstr>控制器規格</vt:lpstr>
      <vt:lpstr>PowerPoint 簡報</vt:lpstr>
      <vt:lpstr>功能： 傳輸影像  個數： 1個</vt:lpstr>
      <vt:lpstr>PowerPoint 簡報</vt:lpstr>
      <vt:lpstr>功能： 控制L298N 整合各元件  個數： 1個</vt:lpstr>
      <vt:lpstr>PowerPoint 簡報</vt:lpstr>
      <vt:lpstr>功能： 演算法計算 控制介面  個數： 1個</vt:lpstr>
      <vt:lpstr>PowerPoint 簡報</vt:lpstr>
      <vt:lpstr>功能： 接收藍牙訊號x1 發射藍牙訊號x3  個數： 4個</vt:lpstr>
      <vt:lpstr>PowerPoint 簡報</vt:lpstr>
      <vt:lpstr>功能： 驅動麥克納姆輪  個數： 4個</vt:lpstr>
      <vt:lpstr>PowerPoint 簡報</vt:lpstr>
      <vt:lpstr>PowerPoint 簡報</vt:lpstr>
      <vt:lpstr>功能： 拍攝影像   個數： 1個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52.2秒跑完一圈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搜尋三個藍牙模組的RSSI(接收訊號強度指示) 利用三角定位法，計算車頭方位與人之間的距離 算出車輛移動速度 </vt:lpstr>
      <vt:lpstr>PowerPoint 簡報</vt:lpstr>
      <vt:lpstr>PowerPoint 簡報</vt:lpstr>
      <vt:lpstr>遠離車輛 </vt:lpstr>
      <vt:lpstr>測試並觀察五種濾波方式：  指數移動濾波 平均移動濾波 中位數濾波 限幅濾波 卡曼濾波   最後選用卡曼濾波進行處理</vt:lpstr>
      <vt:lpstr>三個訊號源遠離與靠近 之RSSI值</vt:lpstr>
      <vt:lpstr>三個訊號源保持固定距離 之RSSI值</vt:lpstr>
      <vt:lpstr>PowerPoint 簡報</vt:lpstr>
      <vt:lpstr>PowerPoint 簡報</vt:lpstr>
      <vt:lpstr>PowerPoint 簡報</vt:lpstr>
      <vt:lpstr>GitHub https://github.com/PrinceLego/Mechatronics_Integration.git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cp:lastModifiedBy>tzuchen wang</cp:lastModifiedBy>
  <cp:revision>113</cp:revision>
  <cp:lastPrinted>2024-05-22T06:15:29Z</cp:lastPrinted>
  <dcterms:modified xsi:type="dcterms:W3CDTF">2025-05-26T19:54:37Z</dcterms:modified>
</cp:coreProperties>
</file>